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4"/>
  </p:sldMasterIdLst>
  <p:notesMasterIdLst>
    <p:notesMasterId r:id="rId38"/>
  </p:notesMasterIdLst>
  <p:handoutMasterIdLst>
    <p:handoutMasterId r:id="rId39"/>
  </p:handoutMasterIdLst>
  <p:sldIdLst>
    <p:sldId id="256" r:id="rId5"/>
    <p:sldId id="299" r:id="rId6"/>
    <p:sldId id="308" r:id="rId7"/>
    <p:sldId id="293" r:id="rId8"/>
    <p:sldId id="295" r:id="rId9"/>
    <p:sldId id="274" r:id="rId10"/>
    <p:sldId id="277" r:id="rId11"/>
    <p:sldId id="278" r:id="rId12"/>
    <p:sldId id="279" r:id="rId13"/>
    <p:sldId id="296" r:id="rId14"/>
    <p:sldId id="276" r:id="rId15"/>
    <p:sldId id="275" r:id="rId16"/>
    <p:sldId id="307" r:id="rId17"/>
    <p:sldId id="280" r:id="rId18"/>
    <p:sldId id="281" r:id="rId19"/>
    <p:sldId id="282" r:id="rId20"/>
    <p:sldId id="266" r:id="rId21"/>
    <p:sldId id="306" r:id="rId22"/>
    <p:sldId id="269" r:id="rId23"/>
    <p:sldId id="283" r:id="rId24"/>
    <p:sldId id="284" r:id="rId25"/>
    <p:sldId id="270" r:id="rId26"/>
    <p:sldId id="285" r:id="rId27"/>
    <p:sldId id="286" r:id="rId28"/>
    <p:sldId id="287" r:id="rId29"/>
    <p:sldId id="271" r:id="rId30"/>
    <p:sldId id="289" r:id="rId31"/>
    <p:sldId id="272" r:id="rId32"/>
    <p:sldId id="290" r:id="rId33"/>
    <p:sldId id="292" r:id="rId34"/>
    <p:sldId id="273" r:id="rId35"/>
    <p:sldId id="291" r:id="rId36"/>
    <p:sldId id="288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18C6C7-5B82-42D4-8BB2-98CE1F41B1ED}" v="81" dt="2021-12-12T15:34:32.628"/>
    <p1510:client id="{A1264314-205A-425A-85A8-A3DF8E34BCEF}" v="7" dt="2021-12-12T15:17:07.4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Relationship Id="rId20" Type="http://schemas.openxmlformats.org/officeDocument/2006/relationships/slide" Target="slides/slide16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smaran Duwadi" userId="S::ismaran@codehimalaya.com::09c9d102-5774-407f-bac6-1e21d62ce3e6" providerId="AD" clId="Web-{1018C6C7-5B82-42D4-8BB2-98CE1F41B1ED}"/>
    <pc:docChg chg="addSld delSld modSld">
      <pc:chgData name="Ismaran Duwadi" userId="S::ismaran@codehimalaya.com::09c9d102-5774-407f-bac6-1e21d62ce3e6" providerId="AD" clId="Web-{1018C6C7-5B82-42D4-8BB2-98CE1F41B1ED}" dt="2021-12-12T15:34:38.425" v="78"/>
      <pc:docMkLst>
        <pc:docMk/>
      </pc:docMkLst>
      <pc:sldChg chg="addSp modSp mod setBg">
        <pc:chgData name="Ismaran Duwadi" userId="S::ismaran@codehimalaya.com::09c9d102-5774-407f-bac6-1e21d62ce3e6" providerId="AD" clId="Web-{1018C6C7-5B82-42D4-8BB2-98CE1F41B1ED}" dt="2021-12-12T15:18:37.831" v="7" actId="20577"/>
        <pc:sldMkLst>
          <pc:docMk/>
          <pc:sldMk cId="0" sldId="256"/>
        </pc:sldMkLst>
        <pc:spChg chg="add">
          <ac:chgData name="Ismaran Duwadi" userId="S::ismaran@codehimalaya.com::09c9d102-5774-407f-bac6-1e21d62ce3e6" providerId="AD" clId="Web-{1018C6C7-5B82-42D4-8BB2-98CE1F41B1ED}" dt="2021-12-12T15:18:12.674" v="0"/>
          <ac:spMkLst>
            <pc:docMk/>
            <pc:sldMk cId="0" sldId="256"/>
            <ac:spMk id="72" creationId="{C1DD1A8A-57D5-4A81-AD04-532B043C5611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18:12.674" v="0"/>
          <ac:spMkLst>
            <pc:docMk/>
            <pc:sldMk cId="0" sldId="256"/>
            <ac:spMk id="74" creationId="{007891EC-4501-44ED-A8C8-B11B6DB767AB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18:37.831" v="7" actId="20577"/>
          <ac:spMkLst>
            <pc:docMk/>
            <pc:sldMk cId="0" sldId="256"/>
            <ac:spMk id="4098" creationId="{5BEF5E37-E218-8947-BD40-37CF5F693932}"/>
          </ac:spMkLst>
        </pc:spChg>
        <pc:picChg chg="add">
          <ac:chgData name="Ismaran Duwadi" userId="S::ismaran@codehimalaya.com::09c9d102-5774-407f-bac6-1e21d62ce3e6" providerId="AD" clId="Web-{1018C6C7-5B82-42D4-8BB2-98CE1F41B1ED}" dt="2021-12-12T15:18:12.674" v="0"/>
          <ac:picMkLst>
            <pc:docMk/>
            <pc:sldMk cId="0" sldId="256"/>
            <ac:picMk id="4100" creationId="{F9BDCD8E-6F92-459B-B6E0-EF67F220002E}"/>
          </ac:picMkLst>
        </pc:picChg>
      </pc:sldChg>
      <pc:sldChg chg="addSp delSp modSp del">
        <pc:chgData name="Ismaran Duwadi" userId="S::ismaran@codehimalaya.com::09c9d102-5774-407f-bac6-1e21d62ce3e6" providerId="AD" clId="Web-{1018C6C7-5B82-42D4-8BB2-98CE1F41B1ED}" dt="2021-12-12T15:20:30.487" v="29"/>
        <pc:sldMkLst>
          <pc:docMk/>
          <pc:sldMk cId="0" sldId="264"/>
        </pc:sldMkLst>
        <pc:spChg chg="add del mod">
          <ac:chgData name="Ismaran Duwadi" userId="S::ismaran@codehimalaya.com::09c9d102-5774-407f-bac6-1e21d62ce3e6" providerId="AD" clId="Web-{1018C6C7-5B82-42D4-8BB2-98CE1F41B1ED}" dt="2021-12-12T15:19:26.690" v="22"/>
          <ac:spMkLst>
            <pc:docMk/>
            <pc:sldMk cId="0" sldId="264"/>
            <ac:spMk id="2" creationId="{69CC79FB-5E0B-46D9-A2CB-FFA14D1E4D4F}"/>
          </ac:spMkLst>
        </pc:spChg>
        <pc:spChg chg="del mod">
          <ac:chgData name="Ismaran Duwadi" userId="S::ismaran@codehimalaya.com::09c9d102-5774-407f-bac6-1e21d62ce3e6" providerId="AD" clId="Web-{1018C6C7-5B82-42D4-8BB2-98CE1F41B1ED}" dt="2021-12-12T15:19:19.471" v="18"/>
          <ac:spMkLst>
            <pc:docMk/>
            <pc:sldMk cId="0" sldId="264"/>
            <ac:spMk id="5" creationId="{AA414905-1822-4454-8AC9-9647B845D3C3}"/>
          </ac:spMkLst>
        </pc:spChg>
      </pc:sldChg>
      <pc:sldChg chg="addSp modSp mod setBg">
        <pc:chgData name="Ismaran Duwadi" userId="S::ismaran@codehimalaya.com::09c9d102-5774-407f-bac6-1e21d62ce3e6" providerId="AD" clId="Web-{1018C6C7-5B82-42D4-8BB2-98CE1F41B1ED}" dt="2021-12-12T15:28:20.972" v="52"/>
        <pc:sldMkLst>
          <pc:docMk/>
          <pc:sldMk cId="0" sldId="266"/>
        </pc:sldMkLst>
        <pc:spChg chg="add">
          <ac:chgData name="Ismaran Duwadi" userId="S::ismaran@codehimalaya.com::09c9d102-5774-407f-bac6-1e21d62ce3e6" providerId="AD" clId="Web-{1018C6C7-5B82-42D4-8BB2-98CE1F41B1ED}" dt="2021-12-12T15:28:20.972" v="52"/>
          <ac:spMkLst>
            <pc:docMk/>
            <pc:sldMk cId="0" sldId="266"/>
            <ac:spMk id="73" creationId="{B50AB553-2A96-4A92-96F2-93548E096954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8:20.972" v="52"/>
          <ac:spMkLst>
            <pc:docMk/>
            <pc:sldMk cId="0" sldId="266"/>
            <ac:spMk id="20482" creationId="{D059CD79-0477-FF44-B88C-DABA8A3C42A6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8:20.972" v="52"/>
          <ac:spMkLst>
            <pc:docMk/>
            <pc:sldMk cId="0" sldId="266"/>
            <ac:spMk id="20483" creationId="{51CAFE2F-A049-9741-92A3-C683A9360A3B}"/>
          </ac:spMkLst>
        </pc:spChg>
        <pc:graphicFrameChg chg="mod modGraphic">
          <ac:chgData name="Ismaran Duwadi" userId="S::ismaran@codehimalaya.com::09c9d102-5774-407f-bac6-1e21d62ce3e6" providerId="AD" clId="Web-{1018C6C7-5B82-42D4-8BB2-98CE1F41B1ED}" dt="2021-12-12T15:28:20.972" v="52"/>
          <ac:graphicFrameMkLst>
            <pc:docMk/>
            <pc:sldMk cId="0" sldId="266"/>
            <ac:graphicFrameMk id="4" creationId="{B5BF9402-1313-AF4D-AA2C-989FED0730DD}"/>
          </ac:graphicFrameMkLst>
        </pc:graphicFrameChg>
        <pc:picChg chg="add">
          <ac:chgData name="Ismaran Duwadi" userId="S::ismaran@codehimalaya.com::09c9d102-5774-407f-bac6-1e21d62ce3e6" providerId="AD" clId="Web-{1018C6C7-5B82-42D4-8BB2-98CE1F41B1ED}" dt="2021-12-12T15:28:20.972" v="52"/>
          <ac:picMkLst>
            <pc:docMk/>
            <pc:sldMk cId="0" sldId="266"/>
            <ac:picMk id="20485" creationId="{BFF6811A-B684-4421-B367-78ECA66CF6E4}"/>
          </ac:picMkLst>
        </pc:picChg>
      </pc:sldChg>
      <pc:sldChg chg="del">
        <pc:chgData name="Ismaran Duwadi" userId="S::ismaran@codehimalaya.com::09c9d102-5774-407f-bac6-1e21d62ce3e6" providerId="AD" clId="Web-{1018C6C7-5B82-42D4-8BB2-98CE1F41B1ED}" dt="2021-12-12T15:28:33.706" v="53"/>
        <pc:sldMkLst>
          <pc:docMk/>
          <pc:sldMk cId="0" sldId="267"/>
        </pc:sldMkLst>
      </pc:sldChg>
      <pc:sldChg chg="del">
        <pc:chgData name="Ismaran Duwadi" userId="S::ismaran@codehimalaya.com::09c9d102-5774-407f-bac6-1e21d62ce3e6" providerId="AD" clId="Web-{1018C6C7-5B82-42D4-8BB2-98CE1F41B1ED}" dt="2021-12-12T15:28:36.956" v="54"/>
        <pc:sldMkLst>
          <pc:docMk/>
          <pc:sldMk cId="0" sldId="268"/>
        </pc:sldMkLst>
      </pc:sldChg>
      <pc:sldChg chg="addSp delSp modSp mod setBg">
        <pc:chgData name="Ismaran Duwadi" userId="S::ismaran@codehimalaya.com::09c9d102-5774-407f-bac6-1e21d62ce3e6" providerId="AD" clId="Web-{1018C6C7-5B82-42D4-8BB2-98CE1F41B1ED}" dt="2021-12-12T15:28:48.612" v="55"/>
        <pc:sldMkLst>
          <pc:docMk/>
          <pc:sldMk cId="0" sldId="269"/>
        </pc:sldMkLst>
        <pc:spChg chg="add">
          <ac:chgData name="Ismaran Duwadi" userId="S::ismaran@codehimalaya.com::09c9d102-5774-407f-bac6-1e21d62ce3e6" providerId="AD" clId="Web-{1018C6C7-5B82-42D4-8BB2-98CE1F41B1ED}" dt="2021-12-12T15:28:48.612" v="55"/>
          <ac:spMkLst>
            <pc:docMk/>
            <pc:sldMk cId="0" sldId="269"/>
            <ac:spMk id="75" creationId="{B50AB553-2A96-4A92-96F2-93548E096954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8:48.612" v="55"/>
          <ac:spMkLst>
            <pc:docMk/>
            <pc:sldMk cId="0" sldId="269"/>
            <ac:spMk id="25602" creationId="{DD25334A-B85C-AF48-B3BC-5EBC0F0E152C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8:48.612" v="55"/>
          <ac:spMkLst>
            <pc:docMk/>
            <pc:sldMk cId="0" sldId="269"/>
            <ac:spMk id="25603" creationId="{B3CAD3FB-801B-6A48-BF17-B5DB550F4A2F}"/>
          </ac:spMkLst>
        </pc:spChg>
        <pc:spChg chg="del">
          <ac:chgData name="Ismaran Duwadi" userId="S::ismaran@codehimalaya.com::09c9d102-5774-407f-bac6-1e21d62ce3e6" providerId="AD" clId="Web-{1018C6C7-5B82-42D4-8BB2-98CE1F41B1ED}" dt="2021-12-12T15:28:48.612" v="55"/>
          <ac:spMkLst>
            <pc:docMk/>
            <pc:sldMk cId="0" sldId="269"/>
            <ac:spMk id="25604" creationId="{2E601D1A-D141-A34E-9971-74DDDD153D3F}"/>
          </ac:spMkLst>
        </pc:spChg>
        <pc:graphicFrameChg chg="add">
          <ac:chgData name="Ismaran Duwadi" userId="S::ismaran@codehimalaya.com::09c9d102-5774-407f-bac6-1e21d62ce3e6" providerId="AD" clId="Web-{1018C6C7-5B82-42D4-8BB2-98CE1F41B1ED}" dt="2021-12-12T15:28:48.612" v="55"/>
          <ac:graphicFrameMkLst>
            <pc:docMk/>
            <pc:sldMk cId="0" sldId="269"/>
            <ac:graphicFrameMk id="25606" creationId="{70C38292-A3CD-42EF-B6F2-0EB85D004A89}"/>
          </ac:graphicFrameMkLst>
        </pc:graphicFrameChg>
        <pc:picChg chg="add">
          <ac:chgData name="Ismaran Duwadi" userId="S::ismaran@codehimalaya.com::09c9d102-5774-407f-bac6-1e21d62ce3e6" providerId="AD" clId="Web-{1018C6C7-5B82-42D4-8BB2-98CE1F41B1ED}" dt="2021-12-12T15:28:48.612" v="55"/>
          <ac:picMkLst>
            <pc:docMk/>
            <pc:sldMk cId="0" sldId="269"/>
            <ac:picMk id="25607" creationId="{890D8A51-8D75-4AB1-B6F7-66911AFFD9DD}"/>
          </ac:picMkLst>
        </pc:picChg>
      </pc:sldChg>
      <pc:sldChg chg="addSp modSp mod setBg">
        <pc:chgData name="Ismaran Duwadi" userId="S::ismaran@codehimalaya.com::09c9d102-5774-407f-bac6-1e21d62ce3e6" providerId="AD" clId="Web-{1018C6C7-5B82-42D4-8BB2-98CE1F41B1ED}" dt="2021-12-12T15:31:03.503" v="60" actId="20577"/>
        <pc:sldMkLst>
          <pc:docMk/>
          <pc:sldMk cId="0" sldId="270"/>
        </pc:sldMkLst>
        <pc:spChg chg="add">
          <ac:chgData name="Ismaran Duwadi" userId="S::ismaran@codehimalaya.com::09c9d102-5774-407f-bac6-1e21d62ce3e6" providerId="AD" clId="Web-{1018C6C7-5B82-42D4-8BB2-98CE1F41B1ED}" dt="2021-12-12T15:30:54.956" v="58"/>
          <ac:spMkLst>
            <pc:docMk/>
            <pc:sldMk cId="0" sldId="270"/>
            <ac:spMk id="73" creationId="{7CB4857B-ED7C-444D-9F04-2F885114A1C2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30:54.956" v="58"/>
          <ac:spMkLst>
            <pc:docMk/>
            <pc:sldMk cId="0" sldId="270"/>
            <ac:spMk id="75" creationId="{D18046FB-44EA-4FD8-A585-EA09A319B2D0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30:54.956" v="58"/>
          <ac:spMkLst>
            <pc:docMk/>
            <pc:sldMk cId="0" sldId="270"/>
            <ac:spMk id="77" creationId="{479F5F2B-8B58-4140-AE6A-51F6C67B18D9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1:03.503" v="60" actId="20577"/>
          <ac:spMkLst>
            <pc:docMk/>
            <pc:sldMk cId="0" sldId="270"/>
            <ac:spMk id="27652" creationId="{AB050C07-F0BE-C347-8663-F10545118F08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0:54.956" v="58"/>
          <ac:spMkLst>
            <pc:docMk/>
            <pc:sldMk cId="0" sldId="270"/>
            <ac:spMk id="28674" creationId="{63D861F9-E080-5542-9405-03AE35834F52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0:54.956" v="58"/>
          <ac:spMkLst>
            <pc:docMk/>
            <pc:sldMk cId="0" sldId="270"/>
            <ac:spMk id="28675" creationId="{874F8C07-43CB-4C45-B440-B948EE0CC034}"/>
          </ac:spMkLst>
        </pc:spChg>
      </pc:sldChg>
      <pc:sldChg chg="addSp delSp modSp mod setBg addAnim">
        <pc:chgData name="Ismaran Duwadi" userId="S::ismaran@codehimalaya.com::09c9d102-5774-407f-bac6-1e21d62ce3e6" providerId="AD" clId="Web-{1018C6C7-5B82-42D4-8BB2-98CE1F41B1ED}" dt="2021-12-12T15:33:17.409" v="68"/>
        <pc:sldMkLst>
          <pc:docMk/>
          <pc:sldMk cId="0" sldId="271"/>
        </pc:sldMkLst>
        <pc:spChg chg="add">
          <ac:chgData name="Ismaran Duwadi" userId="S::ismaran@codehimalaya.com::09c9d102-5774-407f-bac6-1e21d62ce3e6" providerId="AD" clId="Web-{1018C6C7-5B82-42D4-8BB2-98CE1F41B1ED}" dt="2021-12-12T15:33:17.409" v="67"/>
          <ac:spMkLst>
            <pc:docMk/>
            <pc:sldMk cId="0" sldId="271"/>
            <ac:spMk id="72" creationId="{C1DD1A8A-57D5-4A81-AD04-532B043C5611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33:17.409" v="67"/>
          <ac:spMkLst>
            <pc:docMk/>
            <pc:sldMk cId="0" sldId="271"/>
            <ac:spMk id="74" creationId="{007891EC-4501-44ED-A8C8-B11B6DB767AB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3:17.409" v="67"/>
          <ac:spMkLst>
            <pc:docMk/>
            <pc:sldMk cId="0" sldId="271"/>
            <ac:spMk id="32770" creationId="{944FDB0D-C477-E34F-A24B-1AE7E5EF52B0}"/>
          </ac:spMkLst>
        </pc:spChg>
        <pc:spChg chg="del">
          <ac:chgData name="Ismaran Duwadi" userId="S::ismaran@codehimalaya.com::09c9d102-5774-407f-bac6-1e21d62ce3e6" providerId="AD" clId="Web-{1018C6C7-5B82-42D4-8BB2-98CE1F41B1ED}" dt="2021-12-12T15:33:03.519" v="66"/>
          <ac:spMkLst>
            <pc:docMk/>
            <pc:sldMk cId="0" sldId="271"/>
            <ac:spMk id="32771" creationId="{9A537A85-ED61-0F40-B40B-63F52E652C2E}"/>
          </ac:spMkLst>
        </pc:spChg>
        <pc:picChg chg="add">
          <ac:chgData name="Ismaran Duwadi" userId="S::ismaran@codehimalaya.com::09c9d102-5774-407f-bac6-1e21d62ce3e6" providerId="AD" clId="Web-{1018C6C7-5B82-42D4-8BB2-98CE1F41B1ED}" dt="2021-12-12T15:33:17.409" v="67"/>
          <ac:picMkLst>
            <pc:docMk/>
            <pc:sldMk cId="0" sldId="271"/>
            <ac:picMk id="32772" creationId="{995DD08E-E4DF-4C35-85B5-978360D6B81B}"/>
          </ac:picMkLst>
        </pc:picChg>
      </pc:sldChg>
      <pc:sldChg chg="addSp modSp mod setBg">
        <pc:chgData name="Ismaran Duwadi" userId="S::ismaran@codehimalaya.com::09c9d102-5774-407f-bac6-1e21d62ce3e6" providerId="AD" clId="Web-{1018C6C7-5B82-42D4-8BB2-98CE1F41B1ED}" dt="2021-12-12T15:34:20.488" v="76"/>
        <pc:sldMkLst>
          <pc:docMk/>
          <pc:sldMk cId="0" sldId="273"/>
        </pc:sldMkLst>
        <pc:spChg chg="add">
          <ac:chgData name="Ismaran Duwadi" userId="S::ismaran@codehimalaya.com::09c9d102-5774-407f-bac6-1e21d62ce3e6" providerId="AD" clId="Web-{1018C6C7-5B82-42D4-8BB2-98CE1F41B1ED}" dt="2021-12-12T15:34:20.488" v="76"/>
          <ac:spMkLst>
            <pc:docMk/>
            <pc:sldMk cId="0" sldId="273"/>
            <ac:spMk id="73" creationId="{7CB4857B-ED7C-444D-9F04-2F885114A1C2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34:20.488" v="76"/>
          <ac:spMkLst>
            <pc:docMk/>
            <pc:sldMk cId="0" sldId="273"/>
            <ac:spMk id="75" creationId="{D18046FB-44EA-4FD8-A585-EA09A319B2D0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34:20.488" v="76"/>
          <ac:spMkLst>
            <pc:docMk/>
            <pc:sldMk cId="0" sldId="273"/>
            <ac:spMk id="77" creationId="{479F5F2B-8B58-4140-AE6A-51F6C67B18D9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4:20.488" v="76"/>
          <ac:spMkLst>
            <pc:docMk/>
            <pc:sldMk cId="0" sldId="273"/>
            <ac:spMk id="37890" creationId="{272CC27E-4C27-0248-82DB-EDBA18AAE776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4:20.488" v="76"/>
          <ac:spMkLst>
            <pc:docMk/>
            <pc:sldMk cId="0" sldId="273"/>
            <ac:spMk id="37891" creationId="{3C708D63-7AEF-984A-A574-278C8287096C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4:20.488" v="76"/>
          <ac:spMkLst>
            <pc:docMk/>
            <pc:sldMk cId="0" sldId="273"/>
            <ac:spMk id="37892" creationId="{CB4FD959-C28F-EF47-A4FA-40CF12498095}"/>
          </ac:spMkLst>
        </pc:spChg>
      </pc:sldChg>
      <pc:sldChg chg="addSp modSp mod setBg">
        <pc:chgData name="Ismaran Duwadi" userId="S::ismaran@codehimalaya.com::09c9d102-5774-407f-bac6-1e21d62ce3e6" providerId="AD" clId="Web-{1018C6C7-5B82-42D4-8BB2-98CE1F41B1ED}" dt="2021-12-12T15:23:56.300" v="43" actId="1076"/>
        <pc:sldMkLst>
          <pc:docMk/>
          <pc:sldMk cId="0" sldId="274"/>
        </pc:sldMkLst>
        <pc:spChg chg="add">
          <ac:chgData name="Ismaran Duwadi" userId="S::ismaran@codehimalaya.com::09c9d102-5774-407f-bac6-1e21d62ce3e6" providerId="AD" clId="Web-{1018C6C7-5B82-42D4-8BB2-98CE1F41B1ED}" dt="2021-12-12T15:23:21.050" v="35"/>
          <ac:spMkLst>
            <pc:docMk/>
            <pc:sldMk cId="0" sldId="274"/>
            <ac:spMk id="74" creationId="{79BB35BC-D5C2-4C8B-A22A-A71E6191913B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3:21.050" v="35"/>
          <ac:spMkLst>
            <pc:docMk/>
            <pc:sldMk cId="0" sldId="274"/>
            <ac:spMk id="9218" creationId="{BFC74808-A7D4-7446-A013-6A76FFEC6077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3:56.300" v="43" actId="1076"/>
          <ac:spMkLst>
            <pc:docMk/>
            <pc:sldMk cId="0" sldId="274"/>
            <ac:spMk id="9219" creationId="{C3A928D3-D2D6-A145-AC26-5A9A1A2CE347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3:52.487" v="42" actId="14100"/>
          <ac:spMkLst>
            <pc:docMk/>
            <pc:sldMk cId="0" sldId="274"/>
            <ac:spMk id="9220" creationId="{0F2AAA81-8EAA-D74D-93AB-03AED1D40170}"/>
          </ac:spMkLst>
        </pc:spChg>
        <pc:picChg chg="add">
          <ac:chgData name="Ismaran Duwadi" userId="S::ismaran@codehimalaya.com::09c9d102-5774-407f-bac6-1e21d62ce3e6" providerId="AD" clId="Web-{1018C6C7-5B82-42D4-8BB2-98CE1F41B1ED}" dt="2021-12-12T15:23:21.050" v="35"/>
          <ac:picMkLst>
            <pc:docMk/>
            <pc:sldMk cId="0" sldId="274"/>
            <ac:picMk id="9222" creationId="{DE668BBE-F17E-4E0F-ACD7-AF7B2430FEC4}"/>
          </ac:picMkLst>
        </pc:picChg>
      </pc:sldChg>
      <pc:sldChg chg="addSp delSp modSp mod setBg">
        <pc:chgData name="Ismaran Duwadi" userId="S::ismaran@codehimalaya.com::09c9d102-5774-407f-bac6-1e21d62ce3e6" providerId="AD" clId="Web-{1018C6C7-5B82-42D4-8BB2-98CE1F41B1ED}" dt="2021-12-12T15:26:55.425" v="48"/>
        <pc:sldMkLst>
          <pc:docMk/>
          <pc:sldMk cId="0" sldId="275"/>
        </pc:sldMkLst>
        <pc:spChg chg="add">
          <ac:chgData name="Ismaran Duwadi" userId="S::ismaran@codehimalaya.com::09c9d102-5774-407f-bac6-1e21d62ce3e6" providerId="AD" clId="Web-{1018C6C7-5B82-42D4-8BB2-98CE1F41B1ED}" dt="2021-12-12T15:26:55.425" v="48"/>
          <ac:spMkLst>
            <pc:docMk/>
            <pc:sldMk cId="0" sldId="275"/>
            <ac:spMk id="74" creationId="{B819A166-7571-4003-A6B8-B62034C3ED30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6:55.425" v="48"/>
          <ac:spMkLst>
            <pc:docMk/>
            <pc:sldMk cId="0" sldId="275"/>
            <ac:spMk id="15362" creationId="{F8A7D8BA-D2C9-B248-85DE-265D6771A76E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6:55.425" v="48"/>
          <ac:spMkLst>
            <pc:docMk/>
            <pc:sldMk cId="0" sldId="275"/>
            <ac:spMk id="15363" creationId="{A10A2E72-AC47-B746-947F-EC49D60E35D3}"/>
          </ac:spMkLst>
        </pc:spChg>
        <pc:spChg chg="del">
          <ac:chgData name="Ismaran Duwadi" userId="S::ismaran@codehimalaya.com::09c9d102-5774-407f-bac6-1e21d62ce3e6" providerId="AD" clId="Web-{1018C6C7-5B82-42D4-8BB2-98CE1F41B1ED}" dt="2021-12-12T15:26:55.425" v="48"/>
          <ac:spMkLst>
            <pc:docMk/>
            <pc:sldMk cId="0" sldId="275"/>
            <ac:spMk id="15364" creationId="{5FD775BA-253A-AE47-8C1B-5AF79593ACA2}"/>
          </ac:spMkLst>
        </pc:spChg>
        <pc:graphicFrameChg chg="add">
          <ac:chgData name="Ismaran Duwadi" userId="S::ismaran@codehimalaya.com::09c9d102-5774-407f-bac6-1e21d62ce3e6" providerId="AD" clId="Web-{1018C6C7-5B82-42D4-8BB2-98CE1F41B1ED}" dt="2021-12-12T15:26:55.425" v="48"/>
          <ac:graphicFrameMkLst>
            <pc:docMk/>
            <pc:sldMk cId="0" sldId="275"/>
            <ac:graphicFrameMk id="15366" creationId="{EB651C83-2018-42AD-9407-9D366D377A55}"/>
          </ac:graphicFrameMkLst>
        </pc:graphicFrameChg>
      </pc:sldChg>
      <pc:sldChg chg="addSp delSp modSp mod setBg">
        <pc:chgData name="Ismaran Duwadi" userId="S::ismaran@codehimalaya.com::09c9d102-5774-407f-bac6-1e21d62ce3e6" providerId="AD" clId="Web-{1018C6C7-5B82-42D4-8BB2-98CE1F41B1ED}" dt="2021-12-12T15:25:03.925" v="45"/>
        <pc:sldMkLst>
          <pc:docMk/>
          <pc:sldMk cId="0" sldId="277"/>
        </pc:sldMkLst>
        <pc:spChg chg="add">
          <ac:chgData name="Ismaran Duwadi" userId="S::ismaran@codehimalaya.com::09c9d102-5774-407f-bac6-1e21d62ce3e6" providerId="AD" clId="Web-{1018C6C7-5B82-42D4-8BB2-98CE1F41B1ED}" dt="2021-12-12T15:25:03.925" v="45"/>
          <ac:spMkLst>
            <pc:docMk/>
            <pc:sldMk cId="0" sldId="277"/>
            <ac:spMk id="74" creationId="{B819A166-7571-4003-A6B8-B62034C3ED30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5:03.925" v="45"/>
          <ac:spMkLst>
            <pc:docMk/>
            <pc:sldMk cId="0" sldId="277"/>
            <ac:spMk id="10242" creationId="{6C65E661-857E-CE4F-BF35-CD3733AD84AD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5:03.925" v="45"/>
          <ac:spMkLst>
            <pc:docMk/>
            <pc:sldMk cId="0" sldId="277"/>
            <ac:spMk id="10243" creationId="{8C018745-B5C0-494F-871B-A10A44C7B3E1}"/>
          </ac:spMkLst>
        </pc:spChg>
        <pc:spChg chg="del">
          <ac:chgData name="Ismaran Duwadi" userId="S::ismaran@codehimalaya.com::09c9d102-5774-407f-bac6-1e21d62ce3e6" providerId="AD" clId="Web-{1018C6C7-5B82-42D4-8BB2-98CE1F41B1ED}" dt="2021-12-12T15:25:03.925" v="45"/>
          <ac:spMkLst>
            <pc:docMk/>
            <pc:sldMk cId="0" sldId="277"/>
            <ac:spMk id="10244" creationId="{C7B66E3E-214A-EA47-9A9A-A9485665D48E}"/>
          </ac:spMkLst>
        </pc:spChg>
        <pc:spChg chg="del">
          <ac:chgData name="Ismaran Duwadi" userId="S::ismaran@codehimalaya.com::09c9d102-5774-407f-bac6-1e21d62ce3e6" providerId="AD" clId="Web-{1018C6C7-5B82-42D4-8BB2-98CE1F41B1ED}" dt="2021-12-12T15:24:56.518" v="44"/>
          <ac:spMkLst>
            <pc:docMk/>
            <pc:sldMk cId="0" sldId="277"/>
            <ac:spMk id="10245" creationId="{523B1FBD-AE1A-1C47-BCB8-1FBD3272E858}"/>
          </ac:spMkLst>
        </pc:spChg>
        <pc:graphicFrameChg chg="add">
          <ac:chgData name="Ismaran Duwadi" userId="S::ismaran@codehimalaya.com::09c9d102-5774-407f-bac6-1e21d62ce3e6" providerId="AD" clId="Web-{1018C6C7-5B82-42D4-8BB2-98CE1F41B1ED}" dt="2021-12-12T15:25:03.925" v="45"/>
          <ac:graphicFrameMkLst>
            <pc:docMk/>
            <pc:sldMk cId="0" sldId="277"/>
            <ac:graphicFrameMk id="10246" creationId="{58CC94B8-9D9F-4FC3-965A-7E6DEE4127EE}"/>
          </ac:graphicFrameMkLst>
        </pc:graphicFrameChg>
      </pc:sldChg>
      <pc:sldChg chg="addSp modSp mod setBg">
        <pc:chgData name="Ismaran Duwadi" userId="S::ismaran@codehimalaya.com::09c9d102-5774-407f-bac6-1e21d62ce3e6" providerId="AD" clId="Web-{1018C6C7-5B82-42D4-8BB2-98CE1F41B1ED}" dt="2021-12-12T15:25:31.003" v="46"/>
        <pc:sldMkLst>
          <pc:docMk/>
          <pc:sldMk cId="0" sldId="278"/>
        </pc:sldMkLst>
        <pc:spChg chg="add">
          <ac:chgData name="Ismaran Duwadi" userId="S::ismaran@codehimalaya.com::09c9d102-5774-407f-bac6-1e21d62ce3e6" providerId="AD" clId="Web-{1018C6C7-5B82-42D4-8BB2-98CE1F41B1ED}" dt="2021-12-12T15:25:31.003" v="46"/>
          <ac:spMkLst>
            <pc:docMk/>
            <pc:sldMk cId="0" sldId="278"/>
            <ac:spMk id="73" creationId="{7CB4857B-ED7C-444D-9F04-2F885114A1C2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25:31.003" v="46"/>
          <ac:spMkLst>
            <pc:docMk/>
            <pc:sldMk cId="0" sldId="278"/>
            <ac:spMk id="75" creationId="{D18046FB-44EA-4FD8-A585-EA09A319B2D0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25:31.003" v="46"/>
          <ac:spMkLst>
            <pc:docMk/>
            <pc:sldMk cId="0" sldId="278"/>
            <ac:spMk id="77" creationId="{479F5F2B-8B58-4140-AE6A-51F6C67B18D9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5:31.003" v="46"/>
          <ac:spMkLst>
            <pc:docMk/>
            <pc:sldMk cId="0" sldId="278"/>
            <ac:spMk id="11266" creationId="{39B9D2AF-07D9-2C40-B76F-2A930D8B3AEA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5:31.003" v="46"/>
          <ac:spMkLst>
            <pc:docMk/>
            <pc:sldMk cId="0" sldId="278"/>
            <ac:spMk id="11267" creationId="{FECE3C57-61DD-CF40-9FCC-A5D067906779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5:31.003" v="46"/>
          <ac:spMkLst>
            <pc:docMk/>
            <pc:sldMk cId="0" sldId="278"/>
            <ac:spMk id="11268" creationId="{237266DF-A678-2543-8B38-260B15E72D60}"/>
          </ac:spMkLst>
        </pc:spChg>
      </pc:sldChg>
      <pc:sldChg chg="addSp delSp modSp mod setBg">
        <pc:chgData name="Ismaran Duwadi" userId="S::ismaran@codehimalaya.com::09c9d102-5774-407f-bac6-1e21d62ce3e6" providerId="AD" clId="Web-{1018C6C7-5B82-42D4-8BB2-98CE1F41B1ED}" dt="2021-12-12T15:26:09.612" v="47"/>
        <pc:sldMkLst>
          <pc:docMk/>
          <pc:sldMk cId="0" sldId="279"/>
        </pc:sldMkLst>
        <pc:spChg chg="add">
          <ac:chgData name="Ismaran Duwadi" userId="S::ismaran@codehimalaya.com::09c9d102-5774-407f-bac6-1e21d62ce3e6" providerId="AD" clId="Web-{1018C6C7-5B82-42D4-8BB2-98CE1F41B1ED}" dt="2021-12-12T15:26:09.612" v="47"/>
          <ac:spMkLst>
            <pc:docMk/>
            <pc:sldMk cId="0" sldId="279"/>
            <ac:spMk id="74" creationId="{B819A166-7571-4003-A6B8-B62034C3ED30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6:09.612" v="47"/>
          <ac:spMkLst>
            <pc:docMk/>
            <pc:sldMk cId="0" sldId="279"/>
            <ac:spMk id="12290" creationId="{79F1F751-86E8-234E-ABD6-11512047C827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6:09.612" v="47"/>
          <ac:spMkLst>
            <pc:docMk/>
            <pc:sldMk cId="0" sldId="279"/>
            <ac:spMk id="12291" creationId="{5F79C784-5E72-244E-84E0-D0E00319927E}"/>
          </ac:spMkLst>
        </pc:spChg>
        <pc:spChg chg="del">
          <ac:chgData name="Ismaran Duwadi" userId="S::ismaran@codehimalaya.com::09c9d102-5774-407f-bac6-1e21d62ce3e6" providerId="AD" clId="Web-{1018C6C7-5B82-42D4-8BB2-98CE1F41B1ED}" dt="2021-12-12T15:26:09.612" v="47"/>
          <ac:spMkLst>
            <pc:docMk/>
            <pc:sldMk cId="0" sldId="279"/>
            <ac:spMk id="12292" creationId="{0414B5CD-3BCF-A643-86E5-C67D5C330CDE}"/>
          </ac:spMkLst>
        </pc:spChg>
        <pc:graphicFrameChg chg="add">
          <ac:chgData name="Ismaran Duwadi" userId="S::ismaran@codehimalaya.com::09c9d102-5774-407f-bac6-1e21d62ce3e6" providerId="AD" clId="Web-{1018C6C7-5B82-42D4-8BB2-98CE1F41B1ED}" dt="2021-12-12T15:26:09.612" v="47"/>
          <ac:graphicFrameMkLst>
            <pc:docMk/>
            <pc:sldMk cId="0" sldId="279"/>
            <ac:graphicFrameMk id="12294" creationId="{0C440B30-291E-40F9-8FEE-8F13743A104A}"/>
          </ac:graphicFrameMkLst>
        </pc:graphicFrameChg>
      </pc:sldChg>
      <pc:sldChg chg="addSp delSp modSp mod setBg">
        <pc:chgData name="Ismaran Duwadi" userId="S::ismaran@codehimalaya.com::09c9d102-5774-407f-bac6-1e21d62ce3e6" providerId="AD" clId="Web-{1018C6C7-5B82-42D4-8BB2-98CE1F41B1ED}" dt="2021-12-12T15:27:36.753" v="50"/>
        <pc:sldMkLst>
          <pc:docMk/>
          <pc:sldMk cId="0" sldId="280"/>
        </pc:sldMkLst>
        <pc:spChg chg="add">
          <ac:chgData name="Ismaran Duwadi" userId="S::ismaran@codehimalaya.com::09c9d102-5774-407f-bac6-1e21d62ce3e6" providerId="AD" clId="Web-{1018C6C7-5B82-42D4-8BB2-98CE1F41B1ED}" dt="2021-12-12T15:27:36.753" v="50"/>
          <ac:spMkLst>
            <pc:docMk/>
            <pc:sldMk cId="0" sldId="280"/>
            <ac:spMk id="72" creationId="{C1DD1A8A-57D5-4A81-AD04-532B043C5611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27:36.753" v="50"/>
          <ac:spMkLst>
            <pc:docMk/>
            <pc:sldMk cId="0" sldId="280"/>
            <ac:spMk id="74" creationId="{007891EC-4501-44ED-A8C8-B11B6DB767AB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7:36.753" v="50"/>
          <ac:spMkLst>
            <pc:docMk/>
            <pc:sldMk cId="0" sldId="280"/>
            <ac:spMk id="17410" creationId="{180C3BE7-20C6-2640-9B09-CC79D774E415}"/>
          </ac:spMkLst>
        </pc:spChg>
        <pc:spChg chg="del">
          <ac:chgData name="Ismaran Duwadi" userId="S::ismaran@codehimalaya.com::09c9d102-5774-407f-bac6-1e21d62ce3e6" providerId="AD" clId="Web-{1018C6C7-5B82-42D4-8BB2-98CE1F41B1ED}" dt="2021-12-12T15:27:29.737" v="49"/>
          <ac:spMkLst>
            <pc:docMk/>
            <pc:sldMk cId="0" sldId="280"/>
            <ac:spMk id="17411" creationId="{A3AFFBD9-5BD4-B244-B13D-469B2C7E8788}"/>
          </ac:spMkLst>
        </pc:spChg>
        <pc:picChg chg="add">
          <ac:chgData name="Ismaran Duwadi" userId="S::ismaran@codehimalaya.com::09c9d102-5774-407f-bac6-1e21d62ce3e6" providerId="AD" clId="Web-{1018C6C7-5B82-42D4-8BB2-98CE1F41B1ED}" dt="2021-12-12T15:27:36.753" v="50"/>
          <ac:picMkLst>
            <pc:docMk/>
            <pc:sldMk cId="0" sldId="280"/>
            <ac:picMk id="17412" creationId="{C1E3127C-13D3-49B4-976A-14513B0F4A21}"/>
          </ac:picMkLst>
        </pc:picChg>
      </pc:sldChg>
      <pc:sldChg chg="addSp modSp mod setBg">
        <pc:chgData name="Ismaran Duwadi" userId="S::ismaran@codehimalaya.com::09c9d102-5774-407f-bac6-1e21d62ce3e6" providerId="AD" clId="Web-{1018C6C7-5B82-42D4-8BB2-98CE1F41B1ED}" dt="2021-12-12T15:28:06.347" v="51"/>
        <pc:sldMkLst>
          <pc:docMk/>
          <pc:sldMk cId="0" sldId="281"/>
        </pc:sldMkLst>
        <pc:spChg chg="add">
          <ac:chgData name="Ismaran Duwadi" userId="S::ismaran@codehimalaya.com::09c9d102-5774-407f-bac6-1e21d62ce3e6" providerId="AD" clId="Web-{1018C6C7-5B82-42D4-8BB2-98CE1F41B1ED}" dt="2021-12-12T15:28:06.347" v="51"/>
          <ac:spMkLst>
            <pc:docMk/>
            <pc:sldMk cId="0" sldId="281"/>
            <ac:spMk id="73" creationId="{7CB4857B-ED7C-444D-9F04-2F885114A1C2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28:06.347" v="51"/>
          <ac:spMkLst>
            <pc:docMk/>
            <pc:sldMk cId="0" sldId="281"/>
            <ac:spMk id="75" creationId="{D18046FB-44EA-4FD8-A585-EA09A319B2D0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28:06.347" v="51"/>
          <ac:spMkLst>
            <pc:docMk/>
            <pc:sldMk cId="0" sldId="281"/>
            <ac:spMk id="77" creationId="{479F5F2B-8B58-4140-AE6A-51F6C67B18D9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8:06.347" v="51"/>
          <ac:spMkLst>
            <pc:docMk/>
            <pc:sldMk cId="0" sldId="281"/>
            <ac:spMk id="18434" creationId="{C59FF270-743C-F04F-BB5D-F32C066FED35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8:06.347" v="51"/>
          <ac:spMkLst>
            <pc:docMk/>
            <pc:sldMk cId="0" sldId="281"/>
            <ac:spMk id="18435" creationId="{8C517D06-61CA-574D-90FA-6B2D32F399F3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8:06.347" v="51"/>
          <ac:spMkLst>
            <pc:docMk/>
            <pc:sldMk cId="0" sldId="281"/>
            <ac:spMk id="18436" creationId="{F9EEE3A8-EF07-FC4A-9879-0572B044847F}"/>
          </ac:spMkLst>
        </pc:spChg>
      </pc:sldChg>
      <pc:sldChg chg="delSp">
        <pc:chgData name="Ismaran Duwadi" userId="S::ismaran@codehimalaya.com::09c9d102-5774-407f-bac6-1e21d62ce3e6" providerId="AD" clId="Web-{1018C6C7-5B82-42D4-8BB2-98CE1F41B1ED}" dt="2021-12-12T15:28:55.175" v="56"/>
        <pc:sldMkLst>
          <pc:docMk/>
          <pc:sldMk cId="0" sldId="283"/>
        </pc:sldMkLst>
        <pc:spChg chg="del">
          <ac:chgData name="Ismaran Duwadi" userId="S::ismaran@codehimalaya.com::09c9d102-5774-407f-bac6-1e21d62ce3e6" providerId="AD" clId="Web-{1018C6C7-5B82-42D4-8BB2-98CE1F41B1ED}" dt="2021-12-12T15:28:55.175" v="56"/>
          <ac:spMkLst>
            <pc:docMk/>
            <pc:sldMk cId="0" sldId="283"/>
            <ac:spMk id="26627" creationId="{D7927DE6-9A02-CD49-B8D8-63322754D781}"/>
          </ac:spMkLst>
        </pc:spChg>
      </pc:sldChg>
      <pc:sldChg chg="addSp modSp mod setBg">
        <pc:chgData name="Ismaran Duwadi" userId="S::ismaran@codehimalaya.com::09c9d102-5774-407f-bac6-1e21d62ce3e6" providerId="AD" clId="Web-{1018C6C7-5B82-42D4-8BB2-98CE1F41B1ED}" dt="2021-12-12T15:29:37.331" v="57"/>
        <pc:sldMkLst>
          <pc:docMk/>
          <pc:sldMk cId="0" sldId="284"/>
        </pc:sldMkLst>
        <pc:spChg chg="add">
          <ac:chgData name="Ismaran Duwadi" userId="S::ismaran@codehimalaya.com::09c9d102-5774-407f-bac6-1e21d62ce3e6" providerId="AD" clId="Web-{1018C6C7-5B82-42D4-8BB2-98CE1F41B1ED}" dt="2021-12-12T15:29:37.331" v="57"/>
          <ac:spMkLst>
            <pc:docMk/>
            <pc:sldMk cId="0" sldId="284"/>
            <ac:spMk id="73" creationId="{7CB4857B-ED7C-444D-9F04-2F885114A1C2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29:37.331" v="57"/>
          <ac:spMkLst>
            <pc:docMk/>
            <pc:sldMk cId="0" sldId="284"/>
            <ac:spMk id="75" creationId="{D18046FB-44EA-4FD8-A585-EA09A319B2D0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29:37.331" v="57"/>
          <ac:spMkLst>
            <pc:docMk/>
            <pc:sldMk cId="0" sldId="284"/>
            <ac:spMk id="77" creationId="{479F5F2B-8B58-4140-AE6A-51F6C67B18D9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9:37.331" v="57"/>
          <ac:spMkLst>
            <pc:docMk/>
            <pc:sldMk cId="0" sldId="284"/>
            <ac:spMk id="27650" creationId="{97DFC511-091E-3C40-81C2-19648FD9227B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9:37.331" v="57"/>
          <ac:spMkLst>
            <pc:docMk/>
            <pc:sldMk cId="0" sldId="284"/>
            <ac:spMk id="27651" creationId="{71C7928F-2ED5-6645-BEE4-C6F49E6F6157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9:37.331" v="57"/>
          <ac:spMkLst>
            <pc:docMk/>
            <pc:sldMk cId="0" sldId="284"/>
            <ac:spMk id="27652" creationId="{F41AA0F6-F9E0-0945-995F-FC7FF3C4AA6D}"/>
          </ac:spMkLst>
        </pc:spChg>
      </pc:sldChg>
      <pc:sldChg chg="modSp add del">
        <pc:chgData name="Ismaran Duwadi" userId="S::ismaran@codehimalaya.com::09c9d102-5774-407f-bac6-1e21d62ce3e6" providerId="AD" clId="Web-{1018C6C7-5B82-42D4-8BB2-98CE1F41B1ED}" dt="2021-12-12T15:32:16.206" v="63" actId="20577"/>
        <pc:sldMkLst>
          <pc:docMk/>
          <pc:sldMk cId="0" sldId="285"/>
        </pc:sldMkLst>
        <pc:spChg chg="mod">
          <ac:chgData name="Ismaran Duwadi" userId="S::ismaran@codehimalaya.com::09c9d102-5774-407f-bac6-1e21d62ce3e6" providerId="AD" clId="Web-{1018C6C7-5B82-42D4-8BB2-98CE1F41B1ED}" dt="2021-12-12T15:32:16.206" v="63" actId="20577"/>
          <ac:spMkLst>
            <pc:docMk/>
            <pc:sldMk cId="0" sldId="285"/>
            <ac:spMk id="29700" creationId="{15EBDC2C-BB2D-A44E-85FF-6CF3E57B3808}"/>
          </ac:spMkLst>
        </pc:spChg>
      </pc:sldChg>
      <pc:sldChg chg="addSp modSp mod setBg">
        <pc:chgData name="Ismaran Duwadi" userId="S::ismaran@codehimalaya.com::09c9d102-5774-407f-bac6-1e21d62ce3e6" providerId="AD" clId="Web-{1018C6C7-5B82-42D4-8BB2-98CE1F41B1ED}" dt="2021-12-12T15:32:40.691" v="64"/>
        <pc:sldMkLst>
          <pc:docMk/>
          <pc:sldMk cId="0" sldId="286"/>
        </pc:sldMkLst>
        <pc:spChg chg="add">
          <ac:chgData name="Ismaran Duwadi" userId="S::ismaran@codehimalaya.com::09c9d102-5774-407f-bac6-1e21d62ce3e6" providerId="AD" clId="Web-{1018C6C7-5B82-42D4-8BB2-98CE1F41B1ED}" dt="2021-12-12T15:32:40.691" v="64"/>
          <ac:spMkLst>
            <pc:docMk/>
            <pc:sldMk cId="0" sldId="286"/>
            <ac:spMk id="73" creationId="{7CB4857B-ED7C-444D-9F04-2F885114A1C2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32:40.691" v="64"/>
          <ac:spMkLst>
            <pc:docMk/>
            <pc:sldMk cId="0" sldId="286"/>
            <ac:spMk id="75" creationId="{D18046FB-44EA-4FD8-A585-EA09A319B2D0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32:40.691" v="64"/>
          <ac:spMkLst>
            <pc:docMk/>
            <pc:sldMk cId="0" sldId="286"/>
            <ac:spMk id="77" creationId="{479F5F2B-8B58-4140-AE6A-51F6C67B18D9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2:40.691" v="64"/>
          <ac:spMkLst>
            <pc:docMk/>
            <pc:sldMk cId="0" sldId="286"/>
            <ac:spMk id="30722" creationId="{95951C2F-3BEB-D34E-BA14-57AF8672F7B7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2:40.691" v="64"/>
          <ac:spMkLst>
            <pc:docMk/>
            <pc:sldMk cId="0" sldId="286"/>
            <ac:spMk id="30723" creationId="{F4E5911F-E8A9-394A-8492-E3FB5480809C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2:40.691" v="64"/>
          <ac:spMkLst>
            <pc:docMk/>
            <pc:sldMk cId="0" sldId="286"/>
            <ac:spMk id="30724" creationId="{0C461AFA-CC89-1C40-81D0-04D223B66103}"/>
          </ac:spMkLst>
        </pc:spChg>
      </pc:sldChg>
      <pc:sldChg chg="addSp modSp mod setBg">
        <pc:chgData name="Ismaran Duwadi" userId="S::ismaran@codehimalaya.com::09c9d102-5774-407f-bac6-1e21d62ce3e6" providerId="AD" clId="Web-{1018C6C7-5B82-42D4-8BB2-98CE1F41B1ED}" dt="2021-12-12T15:32:48.706" v="65"/>
        <pc:sldMkLst>
          <pc:docMk/>
          <pc:sldMk cId="0" sldId="287"/>
        </pc:sldMkLst>
        <pc:spChg chg="add">
          <ac:chgData name="Ismaran Duwadi" userId="S::ismaran@codehimalaya.com::09c9d102-5774-407f-bac6-1e21d62ce3e6" providerId="AD" clId="Web-{1018C6C7-5B82-42D4-8BB2-98CE1F41B1ED}" dt="2021-12-12T15:32:48.706" v="65"/>
          <ac:spMkLst>
            <pc:docMk/>
            <pc:sldMk cId="0" sldId="287"/>
            <ac:spMk id="136" creationId="{7CB4857B-ED7C-444D-9F04-2F885114A1C2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32:48.706" v="65"/>
          <ac:spMkLst>
            <pc:docMk/>
            <pc:sldMk cId="0" sldId="287"/>
            <ac:spMk id="138" creationId="{D18046FB-44EA-4FD8-A585-EA09A319B2D0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32:48.706" v="65"/>
          <ac:spMkLst>
            <pc:docMk/>
            <pc:sldMk cId="0" sldId="287"/>
            <ac:spMk id="140" creationId="{479F5F2B-8B58-4140-AE6A-51F6C67B18D9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2:48.706" v="65"/>
          <ac:spMkLst>
            <pc:docMk/>
            <pc:sldMk cId="0" sldId="287"/>
            <ac:spMk id="30724" creationId="{0246481A-B052-D346-B89C-A0F86344B714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2:48.706" v="65"/>
          <ac:spMkLst>
            <pc:docMk/>
            <pc:sldMk cId="0" sldId="287"/>
            <ac:spMk id="31746" creationId="{F5677D23-504E-884F-9129-7513CDE7DA8C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2:48.706" v="65"/>
          <ac:spMkLst>
            <pc:docMk/>
            <pc:sldMk cId="0" sldId="287"/>
            <ac:spMk id="31747" creationId="{1C049ACD-6E25-2843-AB9A-DD8DC742E901}"/>
          </ac:spMkLst>
        </pc:spChg>
      </pc:sldChg>
      <pc:sldChg chg="addSp delSp modSp mod setBg">
        <pc:chgData name="Ismaran Duwadi" userId="S::ismaran@codehimalaya.com::09c9d102-5774-407f-bac6-1e21d62ce3e6" providerId="AD" clId="Web-{1018C6C7-5B82-42D4-8BB2-98CE1F41B1ED}" dt="2021-12-12T15:34:38.425" v="78"/>
        <pc:sldMkLst>
          <pc:docMk/>
          <pc:sldMk cId="0" sldId="288"/>
        </pc:sldMkLst>
        <pc:spChg chg="add">
          <ac:chgData name="Ismaran Duwadi" userId="S::ismaran@codehimalaya.com::09c9d102-5774-407f-bac6-1e21d62ce3e6" providerId="AD" clId="Web-{1018C6C7-5B82-42D4-8BB2-98CE1F41B1ED}" dt="2021-12-12T15:34:38.425" v="78"/>
          <ac:spMkLst>
            <pc:docMk/>
            <pc:sldMk cId="0" sldId="288"/>
            <ac:spMk id="73" creationId="{7CB4857B-ED7C-444D-9F04-2F885114A1C2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34:38.425" v="78"/>
          <ac:spMkLst>
            <pc:docMk/>
            <pc:sldMk cId="0" sldId="288"/>
            <ac:spMk id="75" creationId="{D18046FB-44EA-4FD8-A585-EA09A319B2D0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34:38.425" v="78"/>
          <ac:spMkLst>
            <pc:docMk/>
            <pc:sldMk cId="0" sldId="288"/>
            <ac:spMk id="77" creationId="{479F5F2B-8B58-4140-AE6A-51F6C67B18D9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4:38.425" v="78"/>
          <ac:spMkLst>
            <pc:docMk/>
            <pc:sldMk cId="0" sldId="288"/>
            <ac:spMk id="40962" creationId="{9D35CF93-F9DA-2041-9909-7C5310B7E806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4:38.425" v="78"/>
          <ac:spMkLst>
            <pc:docMk/>
            <pc:sldMk cId="0" sldId="288"/>
            <ac:spMk id="40963" creationId="{B30C7467-CFE7-2440-B96D-CA5EDDF8EE8E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4:38.425" v="78"/>
          <ac:spMkLst>
            <pc:docMk/>
            <pc:sldMk cId="0" sldId="288"/>
            <ac:spMk id="40964" creationId="{E9538AE1-062A-914E-93AC-16A577356EB4}"/>
          </ac:spMkLst>
        </pc:spChg>
        <pc:spChg chg="del">
          <ac:chgData name="Ismaran Duwadi" userId="S::ismaran@codehimalaya.com::09c9d102-5774-407f-bac6-1e21d62ce3e6" providerId="AD" clId="Web-{1018C6C7-5B82-42D4-8BB2-98CE1F41B1ED}" dt="2021-12-12T15:34:32.628" v="77"/>
          <ac:spMkLst>
            <pc:docMk/>
            <pc:sldMk cId="0" sldId="288"/>
            <ac:spMk id="40965" creationId="{0471D876-9DA4-1A4A-AFE8-A1B47FE682B8}"/>
          </ac:spMkLst>
        </pc:spChg>
      </pc:sldChg>
      <pc:sldChg chg="addSp delSp modSp mod setBg">
        <pc:chgData name="Ismaran Duwadi" userId="S::ismaran@codehimalaya.com::09c9d102-5774-407f-bac6-1e21d62ce3e6" providerId="AD" clId="Web-{1018C6C7-5B82-42D4-8BB2-98CE1F41B1ED}" dt="2021-12-12T15:33:35.128" v="70"/>
        <pc:sldMkLst>
          <pc:docMk/>
          <pc:sldMk cId="0" sldId="289"/>
        </pc:sldMkLst>
        <pc:spChg chg="add">
          <ac:chgData name="Ismaran Duwadi" userId="S::ismaran@codehimalaya.com::09c9d102-5774-407f-bac6-1e21d62ce3e6" providerId="AD" clId="Web-{1018C6C7-5B82-42D4-8BB2-98CE1F41B1ED}" dt="2021-12-12T15:33:35.128" v="70"/>
          <ac:spMkLst>
            <pc:docMk/>
            <pc:sldMk cId="0" sldId="289"/>
            <ac:spMk id="73" creationId="{7CB4857B-ED7C-444D-9F04-2F885114A1C2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33:35.128" v="70"/>
          <ac:spMkLst>
            <pc:docMk/>
            <pc:sldMk cId="0" sldId="289"/>
            <ac:spMk id="75" creationId="{D18046FB-44EA-4FD8-A585-EA09A319B2D0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33:35.128" v="70"/>
          <ac:spMkLst>
            <pc:docMk/>
            <pc:sldMk cId="0" sldId="289"/>
            <ac:spMk id="77" creationId="{479F5F2B-8B58-4140-AE6A-51F6C67B18D9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3:35.128" v="70"/>
          <ac:spMkLst>
            <pc:docMk/>
            <pc:sldMk cId="0" sldId="289"/>
            <ac:spMk id="33794" creationId="{D1ED00BF-6007-6747-B3CD-94E46E2FF5F8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3:35.128" v="70"/>
          <ac:spMkLst>
            <pc:docMk/>
            <pc:sldMk cId="0" sldId="289"/>
            <ac:spMk id="33795" creationId="{FF0A2AB0-5266-7A45-86FE-0536A8A2F77F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3:35.128" v="70"/>
          <ac:spMkLst>
            <pc:docMk/>
            <pc:sldMk cId="0" sldId="289"/>
            <ac:spMk id="33796" creationId="{8780FF00-D7B5-5D4F-AF0E-692F2A968D23}"/>
          </ac:spMkLst>
        </pc:spChg>
        <pc:spChg chg="del">
          <ac:chgData name="Ismaran Duwadi" userId="S::ismaran@codehimalaya.com::09c9d102-5774-407f-bac6-1e21d62ce3e6" providerId="AD" clId="Web-{1018C6C7-5B82-42D4-8BB2-98CE1F41B1ED}" dt="2021-12-12T15:33:26.628" v="69"/>
          <ac:spMkLst>
            <pc:docMk/>
            <pc:sldMk cId="0" sldId="289"/>
            <ac:spMk id="33797" creationId="{5F28F214-1E15-0341-B57E-10D38EF241FF}"/>
          </ac:spMkLst>
        </pc:spChg>
      </pc:sldChg>
      <pc:sldChg chg="addSp delSp modSp mod setBg">
        <pc:chgData name="Ismaran Duwadi" userId="S::ismaran@codehimalaya.com::09c9d102-5774-407f-bac6-1e21d62ce3e6" providerId="AD" clId="Web-{1018C6C7-5B82-42D4-8BB2-98CE1F41B1ED}" dt="2021-12-12T15:33:58.566" v="72"/>
        <pc:sldMkLst>
          <pc:docMk/>
          <pc:sldMk cId="0" sldId="290"/>
        </pc:sldMkLst>
        <pc:spChg chg="add">
          <ac:chgData name="Ismaran Duwadi" userId="S::ismaran@codehimalaya.com::09c9d102-5774-407f-bac6-1e21d62ce3e6" providerId="AD" clId="Web-{1018C6C7-5B82-42D4-8BB2-98CE1F41B1ED}" dt="2021-12-12T15:33:58.566" v="72"/>
          <ac:spMkLst>
            <pc:docMk/>
            <pc:sldMk cId="0" sldId="290"/>
            <ac:spMk id="73" creationId="{7CB4857B-ED7C-444D-9F04-2F885114A1C2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33:58.566" v="72"/>
          <ac:spMkLst>
            <pc:docMk/>
            <pc:sldMk cId="0" sldId="290"/>
            <ac:spMk id="75" creationId="{D18046FB-44EA-4FD8-A585-EA09A319B2D0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33:58.566" v="72"/>
          <ac:spMkLst>
            <pc:docMk/>
            <pc:sldMk cId="0" sldId="290"/>
            <ac:spMk id="77" creationId="{479F5F2B-8B58-4140-AE6A-51F6C67B18D9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3:58.566" v="72"/>
          <ac:spMkLst>
            <pc:docMk/>
            <pc:sldMk cId="0" sldId="290"/>
            <ac:spMk id="35842" creationId="{FB2B7445-0493-7B43-91CA-5C3EAE1FD40D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3:58.566" v="72"/>
          <ac:spMkLst>
            <pc:docMk/>
            <pc:sldMk cId="0" sldId="290"/>
            <ac:spMk id="35843" creationId="{0C9D0814-29FB-AB42-9A21-F4621713C4B3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3:58.566" v="72"/>
          <ac:spMkLst>
            <pc:docMk/>
            <pc:sldMk cId="0" sldId="290"/>
            <ac:spMk id="35844" creationId="{43C19A2D-EDA8-B941-9B9E-CA6BF020C25E}"/>
          </ac:spMkLst>
        </pc:spChg>
        <pc:spChg chg="del">
          <ac:chgData name="Ismaran Duwadi" userId="S::ismaran@codehimalaya.com::09c9d102-5774-407f-bac6-1e21d62ce3e6" providerId="AD" clId="Web-{1018C6C7-5B82-42D4-8BB2-98CE1F41B1ED}" dt="2021-12-12T15:33:54.816" v="71"/>
          <ac:spMkLst>
            <pc:docMk/>
            <pc:sldMk cId="0" sldId="290"/>
            <ac:spMk id="35845" creationId="{06E7F3CB-A571-6942-84A4-5E25DB61D6C8}"/>
          </ac:spMkLst>
        </pc:spChg>
      </pc:sldChg>
      <pc:sldChg chg="addSp delSp modSp mod setBg setClrOvrMap">
        <pc:chgData name="Ismaran Duwadi" userId="S::ismaran@codehimalaya.com::09c9d102-5774-407f-bac6-1e21d62ce3e6" providerId="AD" clId="Web-{1018C6C7-5B82-42D4-8BB2-98CE1F41B1ED}" dt="2021-12-12T15:34:09.347" v="75"/>
        <pc:sldMkLst>
          <pc:docMk/>
          <pc:sldMk cId="0" sldId="292"/>
        </pc:sldMkLst>
        <pc:spChg chg="add del">
          <ac:chgData name="Ismaran Duwadi" userId="S::ismaran@codehimalaya.com::09c9d102-5774-407f-bac6-1e21d62ce3e6" providerId="AD" clId="Web-{1018C6C7-5B82-42D4-8BB2-98CE1F41B1ED}" dt="2021-12-12T15:34:09.316" v="74"/>
          <ac:spMkLst>
            <pc:docMk/>
            <pc:sldMk cId="0" sldId="292"/>
            <ac:spMk id="73" creationId="{7CB4857B-ED7C-444D-9F04-2F885114A1C2}"/>
          </ac:spMkLst>
        </pc:spChg>
        <pc:spChg chg="add del">
          <ac:chgData name="Ismaran Duwadi" userId="S::ismaran@codehimalaya.com::09c9d102-5774-407f-bac6-1e21d62ce3e6" providerId="AD" clId="Web-{1018C6C7-5B82-42D4-8BB2-98CE1F41B1ED}" dt="2021-12-12T15:34:09.316" v="74"/>
          <ac:spMkLst>
            <pc:docMk/>
            <pc:sldMk cId="0" sldId="292"/>
            <ac:spMk id="75" creationId="{D18046FB-44EA-4FD8-A585-EA09A319B2D0}"/>
          </ac:spMkLst>
        </pc:spChg>
        <pc:spChg chg="add del">
          <ac:chgData name="Ismaran Duwadi" userId="S::ismaran@codehimalaya.com::09c9d102-5774-407f-bac6-1e21d62ce3e6" providerId="AD" clId="Web-{1018C6C7-5B82-42D4-8BB2-98CE1F41B1ED}" dt="2021-12-12T15:34:09.316" v="74"/>
          <ac:spMkLst>
            <pc:docMk/>
            <pc:sldMk cId="0" sldId="292"/>
            <ac:spMk id="77" creationId="{479F5F2B-8B58-4140-AE6A-51F6C67B18D9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34:09.347" v="75"/>
          <ac:spMkLst>
            <pc:docMk/>
            <pc:sldMk cId="0" sldId="292"/>
            <ac:spMk id="79" creationId="{6200B311-3585-4069-AAC6-CD443FA5B8AD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4:09.347" v="75"/>
          <ac:spMkLst>
            <pc:docMk/>
            <pc:sldMk cId="0" sldId="292"/>
            <ac:spMk id="36866" creationId="{5EAEE884-F497-1E4D-AD83-FDFEC2BD5196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4:09.347" v="75"/>
          <ac:spMkLst>
            <pc:docMk/>
            <pc:sldMk cId="0" sldId="292"/>
            <ac:spMk id="36867" creationId="{103B9239-7EBF-724F-87CB-9F2E78E7C3E5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34:09.347" v="75"/>
          <ac:spMkLst>
            <pc:docMk/>
            <pc:sldMk cId="0" sldId="292"/>
            <ac:spMk id="36868" creationId="{9887BFEC-148F-8A46-9967-95A613DB8ADC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34:09.347" v="75"/>
          <ac:spMkLst>
            <pc:docMk/>
            <pc:sldMk cId="0" sldId="292"/>
            <ac:spMk id="36870" creationId="{9264D464-898B-4908-88FD-33A83D6ED64E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34:09.347" v="75"/>
          <ac:spMkLst>
            <pc:docMk/>
            <pc:sldMk cId="0" sldId="292"/>
            <ac:spMk id="36871" creationId="{F0BC1D9E-4401-4EC0-88FD-ED103CB570EA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34:09.347" v="75"/>
          <ac:spMkLst>
            <pc:docMk/>
            <pc:sldMk cId="0" sldId="292"/>
            <ac:spMk id="36872" creationId="{B0AAF7C9-094E-400C-A428-F6C2262F6527}"/>
          </ac:spMkLst>
        </pc:spChg>
      </pc:sldChg>
      <pc:sldChg chg="addSp delSp modSp mod setBg">
        <pc:chgData name="Ismaran Duwadi" userId="S::ismaran@codehimalaya.com::09c9d102-5774-407f-bac6-1e21d62ce3e6" providerId="AD" clId="Web-{1018C6C7-5B82-42D4-8BB2-98CE1F41B1ED}" dt="2021-12-12T15:21:34.565" v="30"/>
        <pc:sldMkLst>
          <pc:docMk/>
          <pc:sldMk cId="0" sldId="293"/>
        </pc:sldMkLst>
        <pc:spChg chg="add">
          <ac:chgData name="Ismaran Duwadi" userId="S::ismaran@codehimalaya.com::09c9d102-5774-407f-bac6-1e21d62ce3e6" providerId="AD" clId="Web-{1018C6C7-5B82-42D4-8BB2-98CE1F41B1ED}" dt="2021-12-12T15:21:34.565" v="30"/>
          <ac:spMkLst>
            <pc:docMk/>
            <pc:sldMk cId="0" sldId="293"/>
            <ac:spMk id="74" creationId="{B819A166-7571-4003-A6B8-B62034C3ED30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1:34.565" v="30"/>
          <ac:spMkLst>
            <pc:docMk/>
            <pc:sldMk cId="0" sldId="293"/>
            <ac:spMk id="7170" creationId="{AE63B5EC-87C2-0E47-B35B-650E71FC6C17}"/>
          </ac:spMkLst>
        </pc:spChg>
        <pc:spChg chg="del">
          <ac:chgData name="Ismaran Duwadi" userId="S::ismaran@codehimalaya.com::09c9d102-5774-407f-bac6-1e21d62ce3e6" providerId="AD" clId="Web-{1018C6C7-5B82-42D4-8BB2-98CE1F41B1ED}" dt="2021-12-12T15:21:34.565" v="30"/>
          <ac:spMkLst>
            <pc:docMk/>
            <pc:sldMk cId="0" sldId="293"/>
            <ac:spMk id="7171" creationId="{68208EC9-CF85-AC48-BA35-B13E09038618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1:34.565" v="30"/>
          <ac:spMkLst>
            <pc:docMk/>
            <pc:sldMk cId="0" sldId="293"/>
            <ac:spMk id="7172" creationId="{7142FF0F-4797-1343-9351-4D8F78230C15}"/>
          </ac:spMkLst>
        </pc:spChg>
        <pc:graphicFrameChg chg="add">
          <ac:chgData name="Ismaran Duwadi" userId="S::ismaran@codehimalaya.com::09c9d102-5774-407f-bac6-1e21d62ce3e6" providerId="AD" clId="Web-{1018C6C7-5B82-42D4-8BB2-98CE1F41B1ED}" dt="2021-12-12T15:21:34.565" v="30"/>
          <ac:graphicFrameMkLst>
            <pc:docMk/>
            <pc:sldMk cId="0" sldId="293"/>
            <ac:graphicFrameMk id="7174" creationId="{D56184D0-420B-4BB9-B43D-9F9F214C470C}"/>
          </ac:graphicFrameMkLst>
        </pc:graphicFrameChg>
      </pc:sldChg>
      <pc:sldChg chg="addSp delSp modSp mod setBg">
        <pc:chgData name="Ismaran Duwadi" userId="S::ismaran@codehimalaya.com::09c9d102-5774-407f-bac6-1e21d62ce3e6" providerId="AD" clId="Web-{1018C6C7-5B82-42D4-8BB2-98CE1F41B1ED}" dt="2021-12-12T15:22:34.050" v="34"/>
        <pc:sldMkLst>
          <pc:docMk/>
          <pc:sldMk cId="0" sldId="295"/>
        </pc:sldMkLst>
        <pc:spChg chg="add">
          <ac:chgData name="Ismaran Duwadi" userId="S::ismaran@codehimalaya.com::09c9d102-5774-407f-bac6-1e21d62ce3e6" providerId="AD" clId="Web-{1018C6C7-5B82-42D4-8BB2-98CE1F41B1ED}" dt="2021-12-12T15:22:34.050" v="34"/>
          <ac:spMkLst>
            <pc:docMk/>
            <pc:sldMk cId="0" sldId="295"/>
            <ac:spMk id="74" creationId="{B819A166-7571-4003-A6B8-B62034C3ED30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2:34.050" v="34"/>
          <ac:spMkLst>
            <pc:docMk/>
            <pc:sldMk cId="0" sldId="295"/>
            <ac:spMk id="8194" creationId="{8C4D28F6-99B3-D04C-83E1-6663B0631FB0}"/>
          </ac:spMkLst>
        </pc:spChg>
        <pc:spChg chg="del">
          <ac:chgData name="Ismaran Duwadi" userId="S::ismaran@codehimalaya.com::09c9d102-5774-407f-bac6-1e21d62ce3e6" providerId="AD" clId="Web-{1018C6C7-5B82-42D4-8BB2-98CE1F41B1ED}" dt="2021-12-12T15:22:34.050" v="34"/>
          <ac:spMkLst>
            <pc:docMk/>
            <pc:sldMk cId="0" sldId="295"/>
            <ac:spMk id="8195" creationId="{9D2759C9-0840-2F44-B2B0-BDBEB857CCA4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2:34.050" v="34"/>
          <ac:spMkLst>
            <pc:docMk/>
            <pc:sldMk cId="0" sldId="295"/>
            <ac:spMk id="8196" creationId="{D84E21AA-2FD7-4B40-BEE5-2D6A9A40A2D4}"/>
          </ac:spMkLst>
        </pc:spChg>
        <pc:graphicFrameChg chg="add">
          <ac:chgData name="Ismaran Duwadi" userId="S::ismaran@codehimalaya.com::09c9d102-5774-407f-bac6-1e21d62ce3e6" providerId="AD" clId="Web-{1018C6C7-5B82-42D4-8BB2-98CE1F41B1ED}" dt="2021-12-12T15:22:34.050" v="34"/>
          <ac:graphicFrameMkLst>
            <pc:docMk/>
            <pc:sldMk cId="0" sldId="295"/>
            <ac:graphicFrameMk id="8198" creationId="{BFA0D8BF-8080-4F88-96FB-F5CFC2FDF5A4}"/>
          </ac:graphicFrameMkLst>
        </pc:graphicFrameChg>
      </pc:sldChg>
      <pc:sldChg chg="addSp delSp modSp new mod setBg">
        <pc:chgData name="Ismaran Duwadi" userId="S::ismaran@codehimalaya.com::09c9d102-5774-407f-bac6-1e21d62ce3e6" providerId="AD" clId="Web-{1018C6C7-5B82-42D4-8BB2-98CE1F41B1ED}" dt="2021-12-12T15:21:58.159" v="33" actId="14100"/>
        <pc:sldMkLst>
          <pc:docMk/>
          <pc:sldMk cId="701679912" sldId="308"/>
        </pc:sldMkLst>
        <pc:spChg chg="mod">
          <ac:chgData name="Ismaran Duwadi" userId="S::ismaran@codehimalaya.com::09c9d102-5774-407f-bac6-1e21d62ce3e6" providerId="AD" clId="Web-{1018C6C7-5B82-42D4-8BB2-98CE1F41B1ED}" dt="2021-12-12T15:21:44.487" v="31"/>
          <ac:spMkLst>
            <pc:docMk/>
            <pc:sldMk cId="701679912" sldId="308"/>
            <ac:spMk id="2" creationId="{67C15E97-8F55-40C2-92B0-3569A45304F8}"/>
          </ac:spMkLst>
        </pc:spChg>
        <pc:spChg chg="del mod">
          <ac:chgData name="Ismaran Duwadi" userId="S::ismaran@codehimalaya.com::09c9d102-5774-407f-bac6-1e21d62ce3e6" providerId="AD" clId="Web-{1018C6C7-5B82-42D4-8BB2-98CE1F41B1ED}" dt="2021-12-12T15:21:44.487" v="31"/>
          <ac:spMkLst>
            <pc:docMk/>
            <pc:sldMk cId="701679912" sldId="308"/>
            <ac:spMk id="3" creationId="{2FFFE281-4DE2-486E-A718-7CD6A6C8BFDD}"/>
          </ac:spMkLst>
        </pc:spChg>
        <pc:spChg chg="mod">
          <ac:chgData name="Ismaran Duwadi" userId="S::ismaran@codehimalaya.com::09c9d102-5774-407f-bac6-1e21d62ce3e6" providerId="AD" clId="Web-{1018C6C7-5B82-42D4-8BB2-98CE1F41B1ED}" dt="2021-12-12T15:21:44.487" v="31"/>
          <ac:spMkLst>
            <pc:docMk/>
            <pc:sldMk cId="701679912" sldId="308"/>
            <ac:spMk id="4" creationId="{CE87C626-8431-4541-AA4B-AA0C3B3CFD82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21:44.487" v="31"/>
          <ac:spMkLst>
            <pc:docMk/>
            <pc:sldMk cId="701679912" sldId="308"/>
            <ac:spMk id="10" creationId="{3E57A3F2-3497-430E-BCD2-151E9B57488E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21:44.487" v="31"/>
          <ac:spMkLst>
            <pc:docMk/>
            <pc:sldMk cId="701679912" sldId="308"/>
            <ac:spMk id="12" creationId="{88B1F424-0E60-4F04-AFC7-00E1F21101FC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21:44.487" v="31"/>
          <ac:spMkLst>
            <pc:docMk/>
            <pc:sldMk cId="701679912" sldId="308"/>
            <ac:spMk id="14" creationId="{6B509DD1-7F4E-4C4D-9B18-626473A5F76F}"/>
          </ac:spMkLst>
        </pc:spChg>
        <pc:spChg chg="add">
          <ac:chgData name="Ismaran Duwadi" userId="S::ismaran@codehimalaya.com::09c9d102-5774-407f-bac6-1e21d62ce3e6" providerId="AD" clId="Web-{1018C6C7-5B82-42D4-8BB2-98CE1F41B1ED}" dt="2021-12-12T15:21:44.487" v="31"/>
          <ac:spMkLst>
            <pc:docMk/>
            <pc:sldMk cId="701679912" sldId="308"/>
            <ac:spMk id="16" creationId="{BB89D3BB-9A77-48E3-8C98-9A0A1DD4F7A6}"/>
          </ac:spMkLst>
        </pc:spChg>
        <pc:graphicFrameChg chg="add mod">
          <ac:chgData name="Ismaran Duwadi" userId="S::ismaran@codehimalaya.com::09c9d102-5774-407f-bac6-1e21d62ce3e6" providerId="AD" clId="Web-{1018C6C7-5B82-42D4-8BB2-98CE1F41B1ED}" dt="2021-12-12T15:21:58.159" v="33" actId="14100"/>
          <ac:graphicFrameMkLst>
            <pc:docMk/>
            <pc:sldMk cId="701679912" sldId="308"/>
            <ac:graphicFrameMk id="6" creationId="{FA4D5B04-D9E5-40DF-8FC1-9E50EB428AD4}"/>
          </ac:graphicFrameMkLst>
        </pc:graphicFrameChg>
      </pc:sldChg>
    </pc:docChg>
  </pc:docChgLst>
  <pc:docChgLst>
    <pc:chgData name="Ismaran Duwadi" userId="S::ismaran@codehimalaya.com::09c9d102-5774-407f-bac6-1e21d62ce3e6" providerId="AD" clId="Web-{A1264314-205A-425A-85A8-A3DF8E34BCEF}"/>
    <pc:docChg chg="modSld">
      <pc:chgData name="Ismaran Duwadi" userId="S::ismaran@codehimalaya.com::09c9d102-5774-407f-bac6-1e21d62ce3e6" providerId="AD" clId="Web-{A1264314-205A-425A-85A8-A3DF8E34BCEF}" dt="2021-12-12T15:17:07.461" v="5"/>
      <pc:docMkLst>
        <pc:docMk/>
      </pc:docMkLst>
      <pc:sldChg chg="addSp delSp modSp">
        <pc:chgData name="Ismaran Duwadi" userId="S::ismaran@codehimalaya.com::09c9d102-5774-407f-bac6-1e21d62ce3e6" providerId="AD" clId="Web-{A1264314-205A-425A-85A8-A3DF8E34BCEF}" dt="2021-12-12T15:17:07.461" v="5"/>
        <pc:sldMkLst>
          <pc:docMk/>
          <pc:sldMk cId="0" sldId="256"/>
        </pc:sldMkLst>
        <pc:spChg chg="add del mod">
          <ac:chgData name="Ismaran Duwadi" userId="S::ismaran@codehimalaya.com::09c9d102-5774-407f-bac6-1e21d62ce3e6" providerId="AD" clId="Web-{A1264314-205A-425A-85A8-A3DF8E34BCEF}" dt="2021-12-12T15:17:07.461" v="5"/>
          <ac:spMkLst>
            <pc:docMk/>
            <pc:sldMk cId="0" sldId="256"/>
            <ac:spMk id="3" creationId="{D3C6887A-CC29-437B-9303-5B811B67AF6A}"/>
          </ac:spMkLst>
        </pc:spChg>
        <pc:spChg chg="del">
          <ac:chgData name="Ismaran Duwadi" userId="S::ismaran@codehimalaya.com::09c9d102-5774-407f-bac6-1e21d62ce3e6" providerId="AD" clId="Web-{A1264314-205A-425A-85A8-A3DF8E34BCEF}" dt="2021-12-12T15:16:48.242" v="0"/>
          <ac:spMkLst>
            <pc:docMk/>
            <pc:sldMk cId="0" sldId="256"/>
            <ac:spMk id="4099" creationId="{75849795-E920-9143-9A33-908C1862116D}"/>
          </ac:spMkLst>
        </pc:spChg>
      </pc:sldChg>
      <pc:sldChg chg="addSp delSp modSp">
        <pc:chgData name="Ismaran Duwadi" userId="S::ismaran@codehimalaya.com::09c9d102-5774-407f-bac6-1e21d62ce3e6" providerId="AD" clId="Web-{A1264314-205A-425A-85A8-A3DF8E34BCEF}" dt="2021-12-12T15:17:02.492" v="4"/>
        <pc:sldMkLst>
          <pc:docMk/>
          <pc:sldMk cId="0" sldId="264"/>
        </pc:sldMkLst>
        <pc:spChg chg="add del mod">
          <ac:chgData name="Ismaran Duwadi" userId="S::ismaran@codehimalaya.com::09c9d102-5774-407f-bac6-1e21d62ce3e6" providerId="AD" clId="Web-{A1264314-205A-425A-85A8-A3DF8E34BCEF}" dt="2021-12-12T15:17:02.492" v="4"/>
          <ac:spMkLst>
            <pc:docMk/>
            <pc:sldMk cId="0" sldId="264"/>
            <ac:spMk id="3" creationId="{EFF04C37-A934-45CC-9FA5-5FA2664A1E28}"/>
          </ac:spMkLst>
        </pc:spChg>
        <pc:spChg chg="add">
          <ac:chgData name="Ismaran Duwadi" userId="S::ismaran@codehimalaya.com::09c9d102-5774-407f-bac6-1e21d62ce3e6" providerId="AD" clId="Web-{A1264314-205A-425A-85A8-A3DF8E34BCEF}" dt="2021-12-12T15:17:00.055" v="3"/>
          <ac:spMkLst>
            <pc:docMk/>
            <pc:sldMk cId="0" sldId="264"/>
            <ac:spMk id="5" creationId="{AA414905-1822-4454-8AC9-9647B845D3C3}"/>
          </ac:spMkLst>
        </pc:spChg>
        <pc:spChg chg="del mod">
          <ac:chgData name="Ismaran Duwadi" userId="S::ismaran@codehimalaya.com::09c9d102-5774-407f-bac6-1e21d62ce3e6" providerId="AD" clId="Web-{A1264314-205A-425A-85A8-A3DF8E34BCEF}" dt="2021-12-12T15:16:58.117" v="2"/>
          <ac:spMkLst>
            <pc:docMk/>
            <pc:sldMk cId="0" sldId="264"/>
            <ac:spMk id="6146" creationId="{B1AFECB0-EA03-AE4F-BF17-C595B75B6CC5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1CA8EB-5439-4FBE-ACE5-0A8742262F3E}" type="doc">
      <dgm:prSet loTypeId="urn:microsoft.com/office/officeart/2005/8/layout/matrix3" loCatId="matrix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12BAEC6-267E-4421-9346-AAB8AE35BAB9}">
      <dgm:prSet/>
      <dgm:spPr/>
      <dgm:t>
        <a:bodyPr/>
        <a:lstStyle/>
        <a:p>
          <a:r>
            <a:rPr lang="en-US"/>
            <a:t>Introduction </a:t>
          </a:r>
        </a:p>
      </dgm:t>
    </dgm:pt>
    <dgm:pt modelId="{8BC4D6A5-A5EA-4C56-B668-E55AF96CE850}" type="parTrans" cxnId="{364A535D-3AAD-42AB-A015-7E9F44F55CDF}">
      <dgm:prSet/>
      <dgm:spPr/>
      <dgm:t>
        <a:bodyPr/>
        <a:lstStyle/>
        <a:p>
          <a:endParaRPr lang="en-US"/>
        </a:p>
      </dgm:t>
    </dgm:pt>
    <dgm:pt modelId="{160B6A98-8636-4A2F-AA79-B0F008E5681A}" type="sibTrans" cxnId="{364A535D-3AAD-42AB-A015-7E9F44F55CDF}">
      <dgm:prSet/>
      <dgm:spPr/>
      <dgm:t>
        <a:bodyPr/>
        <a:lstStyle/>
        <a:p>
          <a:endParaRPr lang="en-US"/>
        </a:p>
      </dgm:t>
    </dgm:pt>
    <dgm:pt modelId="{77B9D312-1FAD-48A0-A261-566ACC3811E6}">
      <dgm:prSet/>
      <dgm:spPr/>
      <dgm:t>
        <a:bodyPr/>
        <a:lstStyle/>
        <a:p>
          <a:r>
            <a:rPr lang="en-US"/>
            <a:t>Risk identification</a:t>
          </a:r>
        </a:p>
      </dgm:t>
    </dgm:pt>
    <dgm:pt modelId="{2B1CC6D5-9E53-4B88-AD01-BA1FC57224B0}" type="parTrans" cxnId="{7CE382C4-81CF-48E1-9D13-4F118B0C5B50}">
      <dgm:prSet/>
      <dgm:spPr/>
      <dgm:t>
        <a:bodyPr/>
        <a:lstStyle/>
        <a:p>
          <a:endParaRPr lang="en-US"/>
        </a:p>
      </dgm:t>
    </dgm:pt>
    <dgm:pt modelId="{43591330-5912-443B-BAF0-81F86109464D}" type="sibTrans" cxnId="{7CE382C4-81CF-48E1-9D13-4F118B0C5B50}">
      <dgm:prSet/>
      <dgm:spPr/>
      <dgm:t>
        <a:bodyPr/>
        <a:lstStyle/>
        <a:p>
          <a:endParaRPr lang="en-US"/>
        </a:p>
      </dgm:t>
    </dgm:pt>
    <dgm:pt modelId="{4617C21E-7AED-4873-8D81-D7A80773F9B5}">
      <dgm:prSet/>
      <dgm:spPr/>
      <dgm:t>
        <a:bodyPr/>
        <a:lstStyle/>
        <a:p>
          <a:r>
            <a:rPr lang="en-US"/>
            <a:t>Risk projection (estimation)</a:t>
          </a:r>
        </a:p>
      </dgm:t>
    </dgm:pt>
    <dgm:pt modelId="{BF804E1B-6389-488B-9065-FDAF79A270EB}" type="parTrans" cxnId="{41430DD3-5968-491A-8402-706C1891B0CD}">
      <dgm:prSet/>
      <dgm:spPr/>
      <dgm:t>
        <a:bodyPr/>
        <a:lstStyle/>
        <a:p>
          <a:endParaRPr lang="en-US"/>
        </a:p>
      </dgm:t>
    </dgm:pt>
    <dgm:pt modelId="{1A15F866-5AA7-4154-A317-8B47A7D91EBC}" type="sibTrans" cxnId="{41430DD3-5968-491A-8402-706C1891B0CD}">
      <dgm:prSet/>
      <dgm:spPr/>
      <dgm:t>
        <a:bodyPr/>
        <a:lstStyle/>
        <a:p>
          <a:endParaRPr lang="en-US"/>
        </a:p>
      </dgm:t>
    </dgm:pt>
    <dgm:pt modelId="{44F31C55-FF74-47BE-9300-B06DBE888281}">
      <dgm:prSet/>
      <dgm:spPr/>
      <dgm:t>
        <a:bodyPr/>
        <a:lstStyle/>
        <a:p>
          <a:r>
            <a:rPr lang="en-US"/>
            <a:t>Risk mitigation, monitoring, and management </a:t>
          </a:r>
        </a:p>
      </dgm:t>
    </dgm:pt>
    <dgm:pt modelId="{0A1D669E-5BF5-4410-9787-2B0F1E7E8055}" type="parTrans" cxnId="{632E3ABF-D7A2-42A9-9915-9686C1672B19}">
      <dgm:prSet/>
      <dgm:spPr/>
      <dgm:t>
        <a:bodyPr/>
        <a:lstStyle/>
        <a:p>
          <a:endParaRPr lang="en-US"/>
        </a:p>
      </dgm:t>
    </dgm:pt>
    <dgm:pt modelId="{5B1D030C-1C4D-43DC-9AE0-D64D9EF98526}" type="sibTrans" cxnId="{632E3ABF-D7A2-42A9-9915-9686C1672B19}">
      <dgm:prSet/>
      <dgm:spPr/>
      <dgm:t>
        <a:bodyPr/>
        <a:lstStyle/>
        <a:p>
          <a:endParaRPr lang="en-US"/>
        </a:p>
      </dgm:t>
    </dgm:pt>
    <dgm:pt modelId="{3840B63A-935F-4525-B3CB-08736B6CF86F}" type="pres">
      <dgm:prSet presAssocID="{D71CA8EB-5439-4FBE-ACE5-0A8742262F3E}" presName="matrix" presStyleCnt="0">
        <dgm:presLayoutVars>
          <dgm:chMax val="1"/>
          <dgm:dir/>
          <dgm:resizeHandles val="exact"/>
        </dgm:presLayoutVars>
      </dgm:prSet>
      <dgm:spPr/>
    </dgm:pt>
    <dgm:pt modelId="{41CB079A-EDB2-4750-B360-FBAB36621216}" type="pres">
      <dgm:prSet presAssocID="{D71CA8EB-5439-4FBE-ACE5-0A8742262F3E}" presName="diamond" presStyleLbl="bgShp" presStyleIdx="0" presStyleCnt="1"/>
      <dgm:spPr/>
    </dgm:pt>
    <dgm:pt modelId="{347C4D15-14B5-4AD1-A531-57B2B401FD06}" type="pres">
      <dgm:prSet presAssocID="{D71CA8EB-5439-4FBE-ACE5-0A8742262F3E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05D7BFAB-0D10-4353-B425-B19975856466}" type="pres">
      <dgm:prSet presAssocID="{D71CA8EB-5439-4FBE-ACE5-0A8742262F3E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F5DBF861-9633-49C8-8E6B-E2BF94D8CB39}" type="pres">
      <dgm:prSet presAssocID="{D71CA8EB-5439-4FBE-ACE5-0A8742262F3E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36E5C02B-55E7-4C9F-A883-617B045B3AE0}" type="pres">
      <dgm:prSet presAssocID="{D71CA8EB-5439-4FBE-ACE5-0A8742262F3E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8621E11-BD17-4218-A394-FFAAA1D4A5BF}" type="presOf" srcId="{44F31C55-FF74-47BE-9300-B06DBE888281}" destId="{36E5C02B-55E7-4C9F-A883-617B045B3AE0}" srcOrd="0" destOrd="0" presId="urn:microsoft.com/office/officeart/2005/8/layout/matrix3"/>
    <dgm:cxn modelId="{C77DA23A-F7D1-4D89-ABFC-92D564E37205}" type="presOf" srcId="{77B9D312-1FAD-48A0-A261-566ACC3811E6}" destId="{05D7BFAB-0D10-4353-B425-B19975856466}" srcOrd="0" destOrd="0" presId="urn:microsoft.com/office/officeart/2005/8/layout/matrix3"/>
    <dgm:cxn modelId="{364A535D-3AAD-42AB-A015-7E9F44F55CDF}" srcId="{D71CA8EB-5439-4FBE-ACE5-0A8742262F3E}" destId="{412BAEC6-267E-4421-9346-AAB8AE35BAB9}" srcOrd="0" destOrd="0" parTransId="{8BC4D6A5-A5EA-4C56-B668-E55AF96CE850}" sibTransId="{160B6A98-8636-4A2F-AA79-B0F008E5681A}"/>
    <dgm:cxn modelId="{20840A57-CF68-4DCC-9FD5-9DCC96C3250A}" type="presOf" srcId="{D71CA8EB-5439-4FBE-ACE5-0A8742262F3E}" destId="{3840B63A-935F-4525-B3CB-08736B6CF86F}" srcOrd="0" destOrd="0" presId="urn:microsoft.com/office/officeart/2005/8/layout/matrix3"/>
    <dgm:cxn modelId="{D8E5A3AD-E357-4AB3-BF0A-9CEE33E5C86C}" type="presOf" srcId="{4617C21E-7AED-4873-8D81-D7A80773F9B5}" destId="{F5DBF861-9633-49C8-8E6B-E2BF94D8CB39}" srcOrd="0" destOrd="0" presId="urn:microsoft.com/office/officeart/2005/8/layout/matrix3"/>
    <dgm:cxn modelId="{632E3ABF-D7A2-42A9-9915-9686C1672B19}" srcId="{D71CA8EB-5439-4FBE-ACE5-0A8742262F3E}" destId="{44F31C55-FF74-47BE-9300-B06DBE888281}" srcOrd="3" destOrd="0" parTransId="{0A1D669E-5BF5-4410-9787-2B0F1E7E8055}" sibTransId="{5B1D030C-1C4D-43DC-9AE0-D64D9EF98526}"/>
    <dgm:cxn modelId="{7CE382C4-81CF-48E1-9D13-4F118B0C5B50}" srcId="{D71CA8EB-5439-4FBE-ACE5-0A8742262F3E}" destId="{77B9D312-1FAD-48A0-A261-566ACC3811E6}" srcOrd="1" destOrd="0" parTransId="{2B1CC6D5-9E53-4B88-AD01-BA1FC57224B0}" sibTransId="{43591330-5912-443B-BAF0-81F86109464D}"/>
    <dgm:cxn modelId="{41430DD3-5968-491A-8402-706C1891B0CD}" srcId="{D71CA8EB-5439-4FBE-ACE5-0A8742262F3E}" destId="{4617C21E-7AED-4873-8D81-D7A80773F9B5}" srcOrd="2" destOrd="0" parTransId="{BF804E1B-6389-488B-9065-FDAF79A270EB}" sibTransId="{1A15F866-5AA7-4154-A317-8B47A7D91EBC}"/>
    <dgm:cxn modelId="{A2E420DF-CE2A-447A-A278-47F7932273AF}" type="presOf" srcId="{412BAEC6-267E-4421-9346-AAB8AE35BAB9}" destId="{347C4D15-14B5-4AD1-A531-57B2B401FD06}" srcOrd="0" destOrd="0" presId="urn:microsoft.com/office/officeart/2005/8/layout/matrix3"/>
    <dgm:cxn modelId="{E8F6B2B3-C5EA-466E-9D79-F8B3DC622EF1}" type="presParOf" srcId="{3840B63A-935F-4525-B3CB-08736B6CF86F}" destId="{41CB079A-EDB2-4750-B360-FBAB36621216}" srcOrd="0" destOrd="0" presId="urn:microsoft.com/office/officeart/2005/8/layout/matrix3"/>
    <dgm:cxn modelId="{B54AA55A-33EB-4D70-8F21-77008895449B}" type="presParOf" srcId="{3840B63A-935F-4525-B3CB-08736B6CF86F}" destId="{347C4D15-14B5-4AD1-A531-57B2B401FD06}" srcOrd="1" destOrd="0" presId="urn:microsoft.com/office/officeart/2005/8/layout/matrix3"/>
    <dgm:cxn modelId="{E9F52883-E4DE-4462-8166-AC9830B87750}" type="presParOf" srcId="{3840B63A-935F-4525-B3CB-08736B6CF86F}" destId="{05D7BFAB-0D10-4353-B425-B19975856466}" srcOrd="2" destOrd="0" presId="urn:microsoft.com/office/officeart/2005/8/layout/matrix3"/>
    <dgm:cxn modelId="{BAC6AA8F-0E43-481D-841F-26EF4E8BBC54}" type="presParOf" srcId="{3840B63A-935F-4525-B3CB-08736B6CF86F}" destId="{F5DBF861-9633-49C8-8E6B-E2BF94D8CB39}" srcOrd="3" destOrd="0" presId="urn:microsoft.com/office/officeart/2005/8/layout/matrix3"/>
    <dgm:cxn modelId="{AC8E9BB6-ABCE-40ED-9502-2ED08E0C664C}" type="presParOf" srcId="{3840B63A-935F-4525-B3CB-08736B6CF86F}" destId="{36E5C02B-55E7-4C9F-A883-617B045B3AE0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A3B1B1D-94F3-4347-BB18-0DE3BBFDAB82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498356A2-F0A5-4E43-A20B-429B5D099311}">
      <dgm:prSet/>
      <dgm:spPr/>
      <dgm:t>
        <a:bodyPr/>
        <a:lstStyle/>
        <a:p>
          <a:r>
            <a:rPr lang="en-US"/>
            <a:t>Risk is an </a:t>
          </a:r>
          <a:r>
            <a:rPr lang="en-US" u="sng"/>
            <a:t>expectation</a:t>
          </a:r>
          <a:r>
            <a:rPr lang="en-US"/>
            <a:t> of loss, a potential problem that may or may not occur in the future. </a:t>
          </a:r>
        </a:p>
      </dgm:t>
    </dgm:pt>
    <dgm:pt modelId="{B308FF9F-17A9-48D7-946D-CF65B3687A00}" type="parTrans" cxnId="{FB597D79-BBF6-40EE-99AC-D0E2ECEEFC96}">
      <dgm:prSet/>
      <dgm:spPr/>
      <dgm:t>
        <a:bodyPr/>
        <a:lstStyle/>
        <a:p>
          <a:endParaRPr lang="en-US"/>
        </a:p>
      </dgm:t>
    </dgm:pt>
    <dgm:pt modelId="{073DF8B2-A66A-4BC7-A620-4196B0DDE867}" type="sibTrans" cxnId="{FB597D79-BBF6-40EE-99AC-D0E2ECEEFC96}">
      <dgm:prSet/>
      <dgm:spPr/>
      <dgm:t>
        <a:bodyPr/>
        <a:lstStyle/>
        <a:p>
          <a:endParaRPr lang="en-US"/>
        </a:p>
      </dgm:t>
    </dgm:pt>
    <dgm:pt modelId="{3FE1ACB2-15AE-4498-836E-5EE02308237A}">
      <dgm:prSet/>
      <dgm:spPr/>
      <dgm:t>
        <a:bodyPr/>
        <a:lstStyle/>
        <a:p>
          <a:r>
            <a:rPr lang="en-US"/>
            <a:t>It is generally caused due to lack of information, control or time.</a:t>
          </a:r>
        </a:p>
      </dgm:t>
    </dgm:pt>
    <dgm:pt modelId="{8D9256C8-F5DA-4F2E-8D16-F1C0DDAC440E}" type="parTrans" cxnId="{0DA31E54-D177-474C-87B3-DA2329A48C5A}">
      <dgm:prSet/>
      <dgm:spPr/>
      <dgm:t>
        <a:bodyPr/>
        <a:lstStyle/>
        <a:p>
          <a:endParaRPr lang="en-US"/>
        </a:p>
      </dgm:t>
    </dgm:pt>
    <dgm:pt modelId="{7BE215C8-706C-4245-A6C6-48D6EB37F9CB}" type="sibTrans" cxnId="{0DA31E54-D177-474C-87B3-DA2329A48C5A}">
      <dgm:prSet/>
      <dgm:spPr/>
      <dgm:t>
        <a:bodyPr/>
        <a:lstStyle/>
        <a:p>
          <a:endParaRPr lang="en-US"/>
        </a:p>
      </dgm:t>
    </dgm:pt>
    <dgm:pt modelId="{EA84F630-123B-413C-AA32-0109920FD516}">
      <dgm:prSet/>
      <dgm:spPr/>
      <dgm:t>
        <a:bodyPr/>
        <a:lstStyle/>
        <a:p>
          <a:r>
            <a:rPr lang="en-US"/>
            <a:t>A possibility of suffering from loss in software development process is called a software risk. </a:t>
          </a:r>
        </a:p>
      </dgm:t>
    </dgm:pt>
    <dgm:pt modelId="{BD5D0ACB-9CF8-47FC-BBAE-39DBEC117C3F}" type="parTrans" cxnId="{76643FA9-80D8-4571-A883-5661C542A4BE}">
      <dgm:prSet/>
      <dgm:spPr/>
      <dgm:t>
        <a:bodyPr/>
        <a:lstStyle/>
        <a:p>
          <a:endParaRPr lang="en-US"/>
        </a:p>
      </dgm:t>
    </dgm:pt>
    <dgm:pt modelId="{8C027E33-AFFE-45B0-B07A-ECCFFAFB8F67}" type="sibTrans" cxnId="{76643FA9-80D8-4571-A883-5661C542A4BE}">
      <dgm:prSet/>
      <dgm:spPr/>
      <dgm:t>
        <a:bodyPr/>
        <a:lstStyle/>
        <a:p>
          <a:endParaRPr lang="en-US"/>
        </a:p>
      </dgm:t>
    </dgm:pt>
    <dgm:pt modelId="{5F3A7520-7C36-4F23-8AC0-FBF67F0855C8}">
      <dgm:prSet/>
      <dgm:spPr/>
      <dgm:t>
        <a:bodyPr/>
        <a:lstStyle/>
        <a:p>
          <a:r>
            <a:rPr lang="en-US"/>
            <a:t>Loss can be anything, increase in production cost, development of poor quality software, not being able to complete the project on time. </a:t>
          </a:r>
        </a:p>
      </dgm:t>
    </dgm:pt>
    <dgm:pt modelId="{D74C25D0-AE80-44A7-9016-26C50B20EFCC}" type="parTrans" cxnId="{C9DCE0DF-168D-4029-A9D9-FCA34C95183B}">
      <dgm:prSet/>
      <dgm:spPr/>
      <dgm:t>
        <a:bodyPr/>
        <a:lstStyle/>
        <a:p>
          <a:endParaRPr lang="en-US"/>
        </a:p>
      </dgm:t>
    </dgm:pt>
    <dgm:pt modelId="{A2C03046-629F-4D9D-86F7-889BA2A32DCE}" type="sibTrans" cxnId="{C9DCE0DF-168D-4029-A9D9-FCA34C95183B}">
      <dgm:prSet/>
      <dgm:spPr/>
      <dgm:t>
        <a:bodyPr/>
        <a:lstStyle/>
        <a:p>
          <a:endParaRPr lang="en-US"/>
        </a:p>
      </dgm:t>
    </dgm:pt>
    <dgm:pt modelId="{1D87AD5A-68BA-4BED-8757-AA564134CE87}" type="pres">
      <dgm:prSet presAssocID="{CA3B1B1D-94F3-4347-BB18-0DE3BBFDAB82}" presName="linear" presStyleCnt="0">
        <dgm:presLayoutVars>
          <dgm:animLvl val="lvl"/>
          <dgm:resizeHandles val="exact"/>
        </dgm:presLayoutVars>
      </dgm:prSet>
      <dgm:spPr/>
    </dgm:pt>
    <dgm:pt modelId="{AE9FF4E5-73C7-4111-BFA2-FCCF65BB502D}" type="pres">
      <dgm:prSet presAssocID="{498356A2-F0A5-4E43-A20B-429B5D09931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1A32315A-CBB8-4D0C-88E8-33088CE4E6D3}" type="pres">
      <dgm:prSet presAssocID="{073DF8B2-A66A-4BC7-A620-4196B0DDE867}" presName="spacer" presStyleCnt="0"/>
      <dgm:spPr/>
    </dgm:pt>
    <dgm:pt modelId="{C1DE83C3-67DF-4E4C-97D1-A469B7FAE56B}" type="pres">
      <dgm:prSet presAssocID="{3FE1ACB2-15AE-4498-836E-5EE02308237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F6E598A3-32F5-4924-95E0-40D64DED6F9A}" type="pres">
      <dgm:prSet presAssocID="{7BE215C8-706C-4245-A6C6-48D6EB37F9CB}" presName="spacer" presStyleCnt="0"/>
      <dgm:spPr/>
    </dgm:pt>
    <dgm:pt modelId="{9E46FE36-2000-4B1D-AF65-6CCDB5D08E66}" type="pres">
      <dgm:prSet presAssocID="{EA84F630-123B-413C-AA32-0109920FD51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10F223E3-94F7-46EC-9514-D558168B36A9}" type="pres">
      <dgm:prSet presAssocID="{8C027E33-AFFE-45B0-B07A-ECCFFAFB8F67}" presName="spacer" presStyleCnt="0"/>
      <dgm:spPr/>
    </dgm:pt>
    <dgm:pt modelId="{0C418347-9953-4378-9CDC-F2238BBE8236}" type="pres">
      <dgm:prSet presAssocID="{5F3A7520-7C36-4F23-8AC0-FBF67F0855C8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13165601-D98C-4B3C-A86B-B9ABB5A26D5B}" type="presOf" srcId="{498356A2-F0A5-4E43-A20B-429B5D099311}" destId="{AE9FF4E5-73C7-4111-BFA2-FCCF65BB502D}" srcOrd="0" destOrd="0" presId="urn:microsoft.com/office/officeart/2005/8/layout/vList2"/>
    <dgm:cxn modelId="{01A77E0C-7F69-44B4-AEEF-6B990589B18A}" type="presOf" srcId="{EA84F630-123B-413C-AA32-0109920FD516}" destId="{9E46FE36-2000-4B1D-AF65-6CCDB5D08E66}" srcOrd="0" destOrd="0" presId="urn:microsoft.com/office/officeart/2005/8/layout/vList2"/>
    <dgm:cxn modelId="{0DA31E54-D177-474C-87B3-DA2329A48C5A}" srcId="{CA3B1B1D-94F3-4347-BB18-0DE3BBFDAB82}" destId="{3FE1ACB2-15AE-4498-836E-5EE02308237A}" srcOrd="1" destOrd="0" parTransId="{8D9256C8-F5DA-4F2E-8D16-F1C0DDAC440E}" sibTransId="{7BE215C8-706C-4245-A6C6-48D6EB37F9CB}"/>
    <dgm:cxn modelId="{FB597D79-BBF6-40EE-99AC-D0E2ECEEFC96}" srcId="{CA3B1B1D-94F3-4347-BB18-0DE3BBFDAB82}" destId="{498356A2-F0A5-4E43-A20B-429B5D099311}" srcOrd="0" destOrd="0" parTransId="{B308FF9F-17A9-48D7-946D-CF65B3687A00}" sibTransId="{073DF8B2-A66A-4BC7-A620-4196B0DDE867}"/>
    <dgm:cxn modelId="{9FCFE59B-0A5E-4A8B-8280-7254F943A800}" type="presOf" srcId="{CA3B1B1D-94F3-4347-BB18-0DE3BBFDAB82}" destId="{1D87AD5A-68BA-4BED-8757-AA564134CE87}" srcOrd="0" destOrd="0" presId="urn:microsoft.com/office/officeart/2005/8/layout/vList2"/>
    <dgm:cxn modelId="{43FD3C9E-0F8C-49E9-871A-A49EA292BE51}" type="presOf" srcId="{5F3A7520-7C36-4F23-8AC0-FBF67F0855C8}" destId="{0C418347-9953-4378-9CDC-F2238BBE8236}" srcOrd="0" destOrd="0" presId="urn:microsoft.com/office/officeart/2005/8/layout/vList2"/>
    <dgm:cxn modelId="{76643FA9-80D8-4571-A883-5661C542A4BE}" srcId="{CA3B1B1D-94F3-4347-BB18-0DE3BBFDAB82}" destId="{EA84F630-123B-413C-AA32-0109920FD516}" srcOrd="2" destOrd="0" parTransId="{BD5D0ACB-9CF8-47FC-BBAE-39DBEC117C3F}" sibTransId="{8C027E33-AFFE-45B0-B07A-ECCFFAFB8F67}"/>
    <dgm:cxn modelId="{9E25A6D2-CBBE-4E13-B1F3-CA6B21F9A4D7}" type="presOf" srcId="{3FE1ACB2-15AE-4498-836E-5EE02308237A}" destId="{C1DE83C3-67DF-4E4C-97D1-A469B7FAE56B}" srcOrd="0" destOrd="0" presId="urn:microsoft.com/office/officeart/2005/8/layout/vList2"/>
    <dgm:cxn modelId="{C9DCE0DF-168D-4029-A9D9-FCA34C95183B}" srcId="{CA3B1B1D-94F3-4347-BB18-0DE3BBFDAB82}" destId="{5F3A7520-7C36-4F23-8AC0-FBF67F0855C8}" srcOrd="3" destOrd="0" parTransId="{D74C25D0-AE80-44A7-9016-26C50B20EFCC}" sibTransId="{A2C03046-629F-4D9D-86F7-889BA2A32DCE}"/>
    <dgm:cxn modelId="{C6C70F6D-5B2F-4D1C-9BE1-F3E8F0E61DB4}" type="presParOf" srcId="{1D87AD5A-68BA-4BED-8757-AA564134CE87}" destId="{AE9FF4E5-73C7-4111-BFA2-FCCF65BB502D}" srcOrd="0" destOrd="0" presId="urn:microsoft.com/office/officeart/2005/8/layout/vList2"/>
    <dgm:cxn modelId="{6E6F0451-0F9A-4CA9-B4DE-F012C6D99777}" type="presParOf" srcId="{1D87AD5A-68BA-4BED-8757-AA564134CE87}" destId="{1A32315A-CBB8-4D0C-88E8-33088CE4E6D3}" srcOrd="1" destOrd="0" presId="urn:microsoft.com/office/officeart/2005/8/layout/vList2"/>
    <dgm:cxn modelId="{6B98C86E-A004-4254-86BB-EB095C06189F}" type="presParOf" srcId="{1D87AD5A-68BA-4BED-8757-AA564134CE87}" destId="{C1DE83C3-67DF-4E4C-97D1-A469B7FAE56B}" srcOrd="2" destOrd="0" presId="urn:microsoft.com/office/officeart/2005/8/layout/vList2"/>
    <dgm:cxn modelId="{335A5A76-7E5C-498A-864A-093DCCF47D8A}" type="presParOf" srcId="{1D87AD5A-68BA-4BED-8757-AA564134CE87}" destId="{F6E598A3-32F5-4924-95E0-40D64DED6F9A}" srcOrd="3" destOrd="0" presId="urn:microsoft.com/office/officeart/2005/8/layout/vList2"/>
    <dgm:cxn modelId="{5AC4C663-CBC2-4294-B8D3-ED2C47642539}" type="presParOf" srcId="{1D87AD5A-68BA-4BED-8757-AA564134CE87}" destId="{9E46FE36-2000-4B1D-AF65-6CCDB5D08E66}" srcOrd="4" destOrd="0" presId="urn:microsoft.com/office/officeart/2005/8/layout/vList2"/>
    <dgm:cxn modelId="{A14E3592-7614-49FE-A0CD-17FBA99C51C2}" type="presParOf" srcId="{1D87AD5A-68BA-4BED-8757-AA564134CE87}" destId="{10F223E3-94F7-46EC-9514-D558168B36A9}" srcOrd="5" destOrd="0" presId="urn:microsoft.com/office/officeart/2005/8/layout/vList2"/>
    <dgm:cxn modelId="{B9BB7E1F-EBBC-4EB6-8C24-4210241D2788}" type="presParOf" srcId="{1D87AD5A-68BA-4BED-8757-AA564134CE87}" destId="{0C418347-9953-4378-9CDC-F2238BBE8236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C6B408-A9B5-4A31-9F2B-FEFCAEF27F56}" type="doc">
      <dgm:prSet loTypeId="urn:microsoft.com/office/officeart/2005/8/layout/process4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1B632FC-DA5D-4261-90D3-37009F37A0B5}">
      <dgm:prSet/>
      <dgm:spPr/>
      <dgm:t>
        <a:bodyPr/>
        <a:lstStyle/>
        <a:p>
          <a:r>
            <a:rPr lang="en-US"/>
            <a:t>Software risk exists because the future is uncertain and there are many known and unknown things that cannot be incorporated in the project plan. </a:t>
          </a:r>
        </a:p>
      </dgm:t>
    </dgm:pt>
    <dgm:pt modelId="{0FA4DF8E-810F-44BF-A943-A87FFA7B5C4B}" type="parTrans" cxnId="{BB7FB3A5-84D9-4C02-A2C1-03F6E26AB422}">
      <dgm:prSet/>
      <dgm:spPr/>
      <dgm:t>
        <a:bodyPr/>
        <a:lstStyle/>
        <a:p>
          <a:endParaRPr lang="en-US"/>
        </a:p>
      </dgm:t>
    </dgm:pt>
    <dgm:pt modelId="{9D6DEA8E-5C61-44F0-A774-D5140C30AF8A}" type="sibTrans" cxnId="{BB7FB3A5-84D9-4C02-A2C1-03F6E26AB422}">
      <dgm:prSet/>
      <dgm:spPr/>
      <dgm:t>
        <a:bodyPr/>
        <a:lstStyle/>
        <a:p>
          <a:endParaRPr lang="en-US"/>
        </a:p>
      </dgm:t>
    </dgm:pt>
    <dgm:pt modelId="{540EDC20-80EF-4F43-8977-320BBAED661D}">
      <dgm:prSet/>
      <dgm:spPr/>
      <dgm:t>
        <a:bodyPr/>
        <a:lstStyle/>
        <a:p>
          <a:r>
            <a:rPr lang="en-US"/>
            <a:t>A software risk can be of two types </a:t>
          </a:r>
        </a:p>
      </dgm:t>
    </dgm:pt>
    <dgm:pt modelId="{50E8AE0C-D7E6-49FC-B5F6-E3531E955439}" type="parTrans" cxnId="{23DEF91D-7CF6-4B48-84B8-5D882FF158FC}">
      <dgm:prSet/>
      <dgm:spPr/>
      <dgm:t>
        <a:bodyPr/>
        <a:lstStyle/>
        <a:p>
          <a:endParaRPr lang="en-US"/>
        </a:p>
      </dgm:t>
    </dgm:pt>
    <dgm:pt modelId="{F1F5EE51-6E62-4423-953A-B2BBD4B4F826}" type="sibTrans" cxnId="{23DEF91D-7CF6-4B48-84B8-5D882FF158FC}">
      <dgm:prSet/>
      <dgm:spPr/>
      <dgm:t>
        <a:bodyPr/>
        <a:lstStyle/>
        <a:p>
          <a:endParaRPr lang="en-US"/>
        </a:p>
      </dgm:t>
    </dgm:pt>
    <dgm:pt modelId="{D0D021B5-E1FA-4017-8FFB-FF4AB5956EEB}">
      <dgm:prSet/>
      <dgm:spPr/>
      <dgm:t>
        <a:bodyPr/>
        <a:lstStyle/>
        <a:p>
          <a:r>
            <a:rPr lang="en-US"/>
            <a:t>(</a:t>
          </a:r>
          <a:r>
            <a:rPr lang="tr-TR"/>
            <a:t>1</a:t>
          </a:r>
          <a:r>
            <a:rPr lang="en-US"/>
            <a:t>) internal risks that are within the control of the project manager and </a:t>
          </a:r>
        </a:p>
      </dgm:t>
    </dgm:pt>
    <dgm:pt modelId="{B5F7D712-E979-40B2-B849-DBFD3EB9B149}" type="parTrans" cxnId="{435FC91E-B935-42A8-8DEC-8F14060A5B35}">
      <dgm:prSet/>
      <dgm:spPr/>
      <dgm:t>
        <a:bodyPr/>
        <a:lstStyle/>
        <a:p>
          <a:endParaRPr lang="en-US"/>
        </a:p>
      </dgm:t>
    </dgm:pt>
    <dgm:pt modelId="{3E65DA71-2538-4C2C-A39A-AF02C05A220D}" type="sibTrans" cxnId="{435FC91E-B935-42A8-8DEC-8F14060A5B35}">
      <dgm:prSet/>
      <dgm:spPr/>
      <dgm:t>
        <a:bodyPr/>
        <a:lstStyle/>
        <a:p>
          <a:endParaRPr lang="en-US"/>
        </a:p>
      </dgm:t>
    </dgm:pt>
    <dgm:pt modelId="{B080C808-870A-4489-A9F2-70F52880B944}">
      <dgm:prSet/>
      <dgm:spPr/>
      <dgm:t>
        <a:bodyPr/>
        <a:lstStyle/>
        <a:p>
          <a:r>
            <a:rPr lang="en-US"/>
            <a:t>(2) external risks that are beyond the control of project manager. </a:t>
          </a:r>
        </a:p>
      </dgm:t>
    </dgm:pt>
    <dgm:pt modelId="{C8B18B23-5568-49AE-AB25-394832831FA7}" type="parTrans" cxnId="{F2367BE6-49EE-459A-BA78-FE799B16EB59}">
      <dgm:prSet/>
      <dgm:spPr/>
      <dgm:t>
        <a:bodyPr/>
        <a:lstStyle/>
        <a:p>
          <a:endParaRPr lang="en-US"/>
        </a:p>
      </dgm:t>
    </dgm:pt>
    <dgm:pt modelId="{95C8C7D8-84B1-4948-A321-62F970A36071}" type="sibTrans" cxnId="{F2367BE6-49EE-459A-BA78-FE799B16EB59}">
      <dgm:prSet/>
      <dgm:spPr/>
      <dgm:t>
        <a:bodyPr/>
        <a:lstStyle/>
        <a:p>
          <a:endParaRPr lang="en-US"/>
        </a:p>
      </dgm:t>
    </dgm:pt>
    <dgm:pt modelId="{CBDD961D-686E-408A-BD08-3D8048CF12FF}" type="pres">
      <dgm:prSet presAssocID="{48C6B408-A9B5-4A31-9F2B-FEFCAEF27F56}" presName="Name0" presStyleCnt="0">
        <dgm:presLayoutVars>
          <dgm:dir/>
          <dgm:animLvl val="lvl"/>
          <dgm:resizeHandles val="exact"/>
        </dgm:presLayoutVars>
      </dgm:prSet>
      <dgm:spPr/>
    </dgm:pt>
    <dgm:pt modelId="{97419C16-7BCB-4627-B2A6-7EA716FDEF17}" type="pres">
      <dgm:prSet presAssocID="{540EDC20-80EF-4F43-8977-320BBAED661D}" presName="boxAndChildren" presStyleCnt="0"/>
      <dgm:spPr/>
    </dgm:pt>
    <dgm:pt modelId="{73294EAD-BAEC-435F-BD68-3343BB0C2374}" type="pres">
      <dgm:prSet presAssocID="{540EDC20-80EF-4F43-8977-320BBAED661D}" presName="parentTextBox" presStyleLbl="node1" presStyleIdx="0" presStyleCnt="2"/>
      <dgm:spPr/>
    </dgm:pt>
    <dgm:pt modelId="{0321263F-2A31-40D2-9859-6A1EA4DF1910}" type="pres">
      <dgm:prSet presAssocID="{540EDC20-80EF-4F43-8977-320BBAED661D}" presName="entireBox" presStyleLbl="node1" presStyleIdx="0" presStyleCnt="2"/>
      <dgm:spPr/>
    </dgm:pt>
    <dgm:pt modelId="{F5DC12F4-583E-4097-8D1B-8613F11CAC77}" type="pres">
      <dgm:prSet presAssocID="{540EDC20-80EF-4F43-8977-320BBAED661D}" presName="descendantBox" presStyleCnt="0"/>
      <dgm:spPr/>
    </dgm:pt>
    <dgm:pt modelId="{991CBBFB-0F16-49D6-BECC-5A47C4E2E21A}" type="pres">
      <dgm:prSet presAssocID="{D0D021B5-E1FA-4017-8FFB-FF4AB5956EEB}" presName="childTextBox" presStyleLbl="fgAccFollowNode1" presStyleIdx="0" presStyleCnt="2">
        <dgm:presLayoutVars>
          <dgm:bulletEnabled val="1"/>
        </dgm:presLayoutVars>
      </dgm:prSet>
      <dgm:spPr/>
    </dgm:pt>
    <dgm:pt modelId="{8F1D00D3-7F2F-4490-9BBA-205E731B6392}" type="pres">
      <dgm:prSet presAssocID="{B080C808-870A-4489-A9F2-70F52880B944}" presName="childTextBox" presStyleLbl="fgAccFollowNode1" presStyleIdx="1" presStyleCnt="2">
        <dgm:presLayoutVars>
          <dgm:bulletEnabled val="1"/>
        </dgm:presLayoutVars>
      </dgm:prSet>
      <dgm:spPr/>
    </dgm:pt>
    <dgm:pt modelId="{2C2340B9-E32F-4C50-B0AC-20729E20A5D7}" type="pres">
      <dgm:prSet presAssocID="{9D6DEA8E-5C61-44F0-A774-D5140C30AF8A}" presName="sp" presStyleCnt="0"/>
      <dgm:spPr/>
    </dgm:pt>
    <dgm:pt modelId="{A6F2ABAD-F420-4636-A98F-17CAE3DD82A4}" type="pres">
      <dgm:prSet presAssocID="{C1B632FC-DA5D-4261-90D3-37009F37A0B5}" presName="arrowAndChildren" presStyleCnt="0"/>
      <dgm:spPr/>
    </dgm:pt>
    <dgm:pt modelId="{FF7F6804-0903-4DBA-AB64-57D6DFCEB103}" type="pres">
      <dgm:prSet presAssocID="{C1B632FC-DA5D-4261-90D3-37009F37A0B5}" presName="parentTextArrow" presStyleLbl="node1" presStyleIdx="1" presStyleCnt="2"/>
      <dgm:spPr/>
    </dgm:pt>
  </dgm:ptLst>
  <dgm:cxnLst>
    <dgm:cxn modelId="{EFE48219-E4A4-40AA-84E8-C4B1F8653B65}" type="presOf" srcId="{540EDC20-80EF-4F43-8977-320BBAED661D}" destId="{0321263F-2A31-40D2-9859-6A1EA4DF1910}" srcOrd="1" destOrd="0" presId="urn:microsoft.com/office/officeart/2005/8/layout/process4"/>
    <dgm:cxn modelId="{23DEF91D-7CF6-4B48-84B8-5D882FF158FC}" srcId="{48C6B408-A9B5-4A31-9F2B-FEFCAEF27F56}" destId="{540EDC20-80EF-4F43-8977-320BBAED661D}" srcOrd="1" destOrd="0" parTransId="{50E8AE0C-D7E6-49FC-B5F6-E3531E955439}" sibTransId="{F1F5EE51-6E62-4423-953A-B2BBD4B4F826}"/>
    <dgm:cxn modelId="{435FC91E-B935-42A8-8DEC-8F14060A5B35}" srcId="{540EDC20-80EF-4F43-8977-320BBAED661D}" destId="{D0D021B5-E1FA-4017-8FFB-FF4AB5956EEB}" srcOrd="0" destOrd="0" parTransId="{B5F7D712-E979-40B2-B849-DBFD3EB9B149}" sibTransId="{3E65DA71-2538-4C2C-A39A-AF02C05A220D}"/>
    <dgm:cxn modelId="{6895EF76-5F02-4520-A5A1-311D17B56D37}" type="presOf" srcId="{D0D021B5-E1FA-4017-8FFB-FF4AB5956EEB}" destId="{991CBBFB-0F16-49D6-BECC-5A47C4E2E21A}" srcOrd="0" destOrd="0" presId="urn:microsoft.com/office/officeart/2005/8/layout/process4"/>
    <dgm:cxn modelId="{BB7FB3A5-84D9-4C02-A2C1-03F6E26AB422}" srcId="{48C6B408-A9B5-4A31-9F2B-FEFCAEF27F56}" destId="{C1B632FC-DA5D-4261-90D3-37009F37A0B5}" srcOrd="0" destOrd="0" parTransId="{0FA4DF8E-810F-44BF-A943-A87FFA7B5C4B}" sibTransId="{9D6DEA8E-5C61-44F0-A774-D5140C30AF8A}"/>
    <dgm:cxn modelId="{999B95AA-4ED5-438B-8F5B-B1E02C057D3E}" type="presOf" srcId="{540EDC20-80EF-4F43-8977-320BBAED661D}" destId="{73294EAD-BAEC-435F-BD68-3343BB0C2374}" srcOrd="0" destOrd="0" presId="urn:microsoft.com/office/officeart/2005/8/layout/process4"/>
    <dgm:cxn modelId="{457D8AB5-1D36-4871-A460-5B1EAD8B24D5}" type="presOf" srcId="{48C6B408-A9B5-4A31-9F2B-FEFCAEF27F56}" destId="{CBDD961D-686E-408A-BD08-3D8048CF12FF}" srcOrd="0" destOrd="0" presId="urn:microsoft.com/office/officeart/2005/8/layout/process4"/>
    <dgm:cxn modelId="{493205B6-8E83-477D-BE1C-2C4B26D569C1}" type="presOf" srcId="{B080C808-870A-4489-A9F2-70F52880B944}" destId="{8F1D00D3-7F2F-4490-9BBA-205E731B6392}" srcOrd="0" destOrd="0" presId="urn:microsoft.com/office/officeart/2005/8/layout/process4"/>
    <dgm:cxn modelId="{F2367BE6-49EE-459A-BA78-FE799B16EB59}" srcId="{540EDC20-80EF-4F43-8977-320BBAED661D}" destId="{B080C808-870A-4489-A9F2-70F52880B944}" srcOrd="1" destOrd="0" parTransId="{C8B18B23-5568-49AE-AB25-394832831FA7}" sibTransId="{95C8C7D8-84B1-4948-A321-62F970A36071}"/>
    <dgm:cxn modelId="{381CE6FF-899F-4FF2-8CC9-A04ABDD76885}" type="presOf" srcId="{C1B632FC-DA5D-4261-90D3-37009F37A0B5}" destId="{FF7F6804-0903-4DBA-AB64-57D6DFCEB103}" srcOrd="0" destOrd="0" presId="urn:microsoft.com/office/officeart/2005/8/layout/process4"/>
    <dgm:cxn modelId="{159099E3-BB2F-4858-B395-4D2AB84AE5F7}" type="presParOf" srcId="{CBDD961D-686E-408A-BD08-3D8048CF12FF}" destId="{97419C16-7BCB-4627-B2A6-7EA716FDEF17}" srcOrd="0" destOrd="0" presId="urn:microsoft.com/office/officeart/2005/8/layout/process4"/>
    <dgm:cxn modelId="{E601427F-BC1B-441E-B6A8-DD9A9F9D0C31}" type="presParOf" srcId="{97419C16-7BCB-4627-B2A6-7EA716FDEF17}" destId="{73294EAD-BAEC-435F-BD68-3343BB0C2374}" srcOrd="0" destOrd="0" presId="urn:microsoft.com/office/officeart/2005/8/layout/process4"/>
    <dgm:cxn modelId="{031A07DA-71CD-4086-A4AC-FA79EADDDA36}" type="presParOf" srcId="{97419C16-7BCB-4627-B2A6-7EA716FDEF17}" destId="{0321263F-2A31-40D2-9859-6A1EA4DF1910}" srcOrd="1" destOrd="0" presId="urn:microsoft.com/office/officeart/2005/8/layout/process4"/>
    <dgm:cxn modelId="{3D3A52CF-D618-4303-B5F4-54F6DEE77DCF}" type="presParOf" srcId="{97419C16-7BCB-4627-B2A6-7EA716FDEF17}" destId="{F5DC12F4-583E-4097-8D1B-8613F11CAC77}" srcOrd="2" destOrd="0" presId="urn:microsoft.com/office/officeart/2005/8/layout/process4"/>
    <dgm:cxn modelId="{284835F0-0E04-4E1B-A90D-9C35A8CE464B}" type="presParOf" srcId="{F5DC12F4-583E-4097-8D1B-8613F11CAC77}" destId="{991CBBFB-0F16-49D6-BECC-5A47C4E2E21A}" srcOrd="0" destOrd="0" presId="urn:microsoft.com/office/officeart/2005/8/layout/process4"/>
    <dgm:cxn modelId="{8DBBD1A9-587C-4149-849B-23064E72905B}" type="presParOf" srcId="{F5DC12F4-583E-4097-8D1B-8613F11CAC77}" destId="{8F1D00D3-7F2F-4490-9BBA-205E731B6392}" srcOrd="1" destOrd="0" presId="urn:microsoft.com/office/officeart/2005/8/layout/process4"/>
    <dgm:cxn modelId="{75AA3F72-5990-449A-9309-39A63371F177}" type="presParOf" srcId="{CBDD961D-686E-408A-BD08-3D8048CF12FF}" destId="{2C2340B9-E32F-4C50-B0AC-20729E20A5D7}" srcOrd="1" destOrd="0" presId="urn:microsoft.com/office/officeart/2005/8/layout/process4"/>
    <dgm:cxn modelId="{9C4F75DD-E2BD-4C5C-910A-E4427E4F593A}" type="presParOf" srcId="{CBDD961D-686E-408A-BD08-3D8048CF12FF}" destId="{A6F2ABAD-F420-4636-A98F-17CAE3DD82A4}" srcOrd="2" destOrd="0" presId="urn:microsoft.com/office/officeart/2005/8/layout/process4"/>
    <dgm:cxn modelId="{4B606724-31F4-4F2D-937E-63BFCC589139}" type="presParOf" srcId="{A6F2ABAD-F420-4636-A98F-17CAE3DD82A4}" destId="{FF7F6804-0903-4DBA-AB64-57D6DFCEB103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97C4353-FB37-459F-BE2D-B14DA7AF34A5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CD71E42-9435-436B-91E5-2B3317B01AC1}">
      <dgm:prSet/>
      <dgm:spPr/>
      <dgm:t>
        <a:bodyPr/>
        <a:lstStyle/>
        <a:p>
          <a:r>
            <a:rPr lang="en-US" b="1"/>
            <a:t>Project risks </a:t>
          </a:r>
          <a:endParaRPr lang="en-US"/>
        </a:p>
      </dgm:t>
    </dgm:pt>
    <dgm:pt modelId="{C860F126-F9AB-4FA7-9828-5F78E4365F56}" type="parTrans" cxnId="{C59EAE6E-6A29-4391-9558-4E7E89ACBE7D}">
      <dgm:prSet/>
      <dgm:spPr/>
      <dgm:t>
        <a:bodyPr/>
        <a:lstStyle/>
        <a:p>
          <a:endParaRPr lang="en-US"/>
        </a:p>
      </dgm:t>
    </dgm:pt>
    <dgm:pt modelId="{56BEDFD1-5A00-41F3-A5CB-7E9C8DB14FDF}" type="sibTrans" cxnId="{C59EAE6E-6A29-4391-9558-4E7E89ACBE7D}">
      <dgm:prSet/>
      <dgm:spPr/>
      <dgm:t>
        <a:bodyPr/>
        <a:lstStyle/>
        <a:p>
          <a:endParaRPr lang="en-US"/>
        </a:p>
      </dgm:t>
    </dgm:pt>
    <dgm:pt modelId="{EC0AD0E7-4371-4B99-92C4-78686199AE38}">
      <dgm:prSet/>
      <dgm:spPr/>
      <dgm:t>
        <a:bodyPr/>
        <a:lstStyle/>
        <a:p>
          <a:r>
            <a:rPr lang="en-US"/>
            <a:t>They threaten the </a:t>
          </a:r>
          <a:r>
            <a:rPr lang="en-US" u="sng"/>
            <a:t>project plan</a:t>
          </a:r>
          <a:endParaRPr lang="en-US"/>
        </a:p>
      </dgm:t>
    </dgm:pt>
    <dgm:pt modelId="{F489E038-F7E4-4274-AE91-F1019E49804A}" type="parTrans" cxnId="{988D739E-2789-4972-B471-893FE029D576}">
      <dgm:prSet/>
      <dgm:spPr/>
      <dgm:t>
        <a:bodyPr/>
        <a:lstStyle/>
        <a:p>
          <a:endParaRPr lang="en-US"/>
        </a:p>
      </dgm:t>
    </dgm:pt>
    <dgm:pt modelId="{FB9A4B55-C07E-4A0B-BB89-7832C44447F3}" type="sibTrans" cxnId="{988D739E-2789-4972-B471-893FE029D576}">
      <dgm:prSet/>
      <dgm:spPr/>
      <dgm:t>
        <a:bodyPr/>
        <a:lstStyle/>
        <a:p>
          <a:endParaRPr lang="en-US"/>
        </a:p>
      </dgm:t>
    </dgm:pt>
    <dgm:pt modelId="{C0E4477F-2D6D-45C7-8ABE-489F21A6D0A0}">
      <dgm:prSet/>
      <dgm:spPr/>
      <dgm:t>
        <a:bodyPr/>
        <a:lstStyle/>
        <a:p>
          <a:r>
            <a:rPr lang="en-US"/>
            <a:t>If they become real, it is likely that the </a:t>
          </a:r>
          <a:r>
            <a:rPr lang="en-US" u="sng"/>
            <a:t>project schedule</a:t>
          </a:r>
          <a:r>
            <a:rPr lang="en-US"/>
            <a:t> will slip and that costs will increase</a:t>
          </a:r>
        </a:p>
      </dgm:t>
    </dgm:pt>
    <dgm:pt modelId="{BD736F6C-AE48-4B93-9CE0-B9C1B369D3D7}" type="parTrans" cxnId="{A0BE90D7-8CEF-477E-BD03-BCC2B7C254AC}">
      <dgm:prSet/>
      <dgm:spPr/>
      <dgm:t>
        <a:bodyPr/>
        <a:lstStyle/>
        <a:p>
          <a:endParaRPr lang="en-US"/>
        </a:p>
      </dgm:t>
    </dgm:pt>
    <dgm:pt modelId="{51D13CCD-93CE-4FB4-8983-3B3DEBA2AED6}" type="sibTrans" cxnId="{A0BE90D7-8CEF-477E-BD03-BCC2B7C254AC}">
      <dgm:prSet/>
      <dgm:spPr/>
      <dgm:t>
        <a:bodyPr/>
        <a:lstStyle/>
        <a:p>
          <a:endParaRPr lang="en-US"/>
        </a:p>
      </dgm:t>
    </dgm:pt>
    <dgm:pt modelId="{E68CD595-28FE-441A-901B-F213554F505A}">
      <dgm:prSet/>
      <dgm:spPr/>
      <dgm:t>
        <a:bodyPr/>
        <a:lstStyle/>
        <a:p>
          <a:r>
            <a:rPr lang="en-US" b="1"/>
            <a:t>Technical risks </a:t>
          </a:r>
          <a:endParaRPr lang="en-US"/>
        </a:p>
      </dgm:t>
    </dgm:pt>
    <dgm:pt modelId="{A487736F-7C59-4413-930D-EC1704AA212F}" type="parTrans" cxnId="{03081D12-FB74-4655-962C-F6BCD3706DBC}">
      <dgm:prSet/>
      <dgm:spPr/>
      <dgm:t>
        <a:bodyPr/>
        <a:lstStyle/>
        <a:p>
          <a:endParaRPr lang="en-US"/>
        </a:p>
      </dgm:t>
    </dgm:pt>
    <dgm:pt modelId="{03A3D2B5-B0B7-4B3A-A8A5-6AF176CCC0D6}" type="sibTrans" cxnId="{03081D12-FB74-4655-962C-F6BCD3706DBC}">
      <dgm:prSet/>
      <dgm:spPr/>
      <dgm:t>
        <a:bodyPr/>
        <a:lstStyle/>
        <a:p>
          <a:endParaRPr lang="en-US"/>
        </a:p>
      </dgm:t>
    </dgm:pt>
    <dgm:pt modelId="{58E03C63-8C35-4C5C-927E-15A192398BC1}">
      <dgm:prSet/>
      <dgm:spPr/>
      <dgm:t>
        <a:bodyPr/>
        <a:lstStyle/>
        <a:p>
          <a:r>
            <a:rPr lang="en-US"/>
            <a:t>They threaten the </a:t>
          </a:r>
          <a:r>
            <a:rPr lang="en-US" u="sng"/>
            <a:t>quality</a:t>
          </a:r>
          <a:r>
            <a:rPr lang="en-US"/>
            <a:t> and </a:t>
          </a:r>
          <a:r>
            <a:rPr lang="en-US" u="sng"/>
            <a:t>timeliness</a:t>
          </a:r>
          <a:r>
            <a:rPr lang="en-US"/>
            <a:t> of the software to be produced</a:t>
          </a:r>
        </a:p>
      </dgm:t>
    </dgm:pt>
    <dgm:pt modelId="{0CC917E8-563C-4D98-842C-F8D0287D8D5A}" type="parTrans" cxnId="{29A40DEC-5E34-4E2F-B023-C7898F0D234F}">
      <dgm:prSet/>
      <dgm:spPr/>
      <dgm:t>
        <a:bodyPr/>
        <a:lstStyle/>
        <a:p>
          <a:endParaRPr lang="en-US"/>
        </a:p>
      </dgm:t>
    </dgm:pt>
    <dgm:pt modelId="{9BDDE628-EB2A-4786-A9D9-425BBB89A259}" type="sibTrans" cxnId="{29A40DEC-5E34-4E2F-B023-C7898F0D234F}">
      <dgm:prSet/>
      <dgm:spPr/>
      <dgm:t>
        <a:bodyPr/>
        <a:lstStyle/>
        <a:p>
          <a:endParaRPr lang="en-US"/>
        </a:p>
      </dgm:t>
    </dgm:pt>
    <dgm:pt modelId="{4B3F6256-B436-4DAD-B934-D9F200D42AAB}">
      <dgm:prSet/>
      <dgm:spPr/>
      <dgm:t>
        <a:bodyPr/>
        <a:lstStyle/>
        <a:p>
          <a:r>
            <a:rPr lang="en-US"/>
            <a:t>If they become real, </a:t>
          </a:r>
          <a:r>
            <a:rPr lang="en-US" u="sng"/>
            <a:t>implementation</a:t>
          </a:r>
          <a:r>
            <a:rPr lang="en-US"/>
            <a:t> may become difficult or impossible</a:t>
          </a:r>
        </a:p>
      </dgm:t>
    </dgm:pt>
    <dgm:pt modelId="{966464C8-9768-4242-86C5-3527BD64233C}" type="parTrans" cxnId="{A00E1D5D-16FB-4799-B0A0-3D4C63C66B41}">
      <dgm:prSet/>
      <dgm:spPr/>
      <dgm:t>
        <a:bodyPr/>
        <a:lstStyle/>
        <a:p>
          <a:endParaRPr lang="en-US"/>
        </a:p>
      </dgm:t>
    </dgm:pt>
    <dgm:pt modelId="{82EED4AB-B0AE-4720-BA68-4BC02D45AE4D}" type="sibTrans" cxnId="{A00E1D5D-16FB-4799-B0A0-3D4C63C66B41}">
      <dgm:prSet/>
      <dgm:spPr/>
      <dgm:t>
        <a:bodyPr/>
        <a:lstStyle/>
        <a:p>
          <a:endParaRPr lang="en-US"/>
        </a:p>
      </dgm:t>
    </dgm:pt>
    <dgm:pt modelId="{1C3C8EBC-0A13-4A13-B243-E38745CF5CD0}">
      <dgm:prSet/>
      <dgm:spPr/>
      <dgm:t>
        <a:bodyPr/>
        <a:lstStyle/>
        <a:p>
          <a:r>
            <a:rPr lang="en-US" b="1"/>
            <a:t>Business risks</a:t>
          </a:r>
          <a:r>
            <a:rPr lang="en-US"/>
            <a:t> </a:t>
          </a:r>
        </a:p>
      </dgm:t>
    </dgm:pt>
    <dgm:pt modelId="{BEFDE21D-957B-4312-83FB-2FF08939C0E7}" type="parTrans" cxnId="{1F09995C-3DEE-4604-AA93-919C63EADBBA}">
      <dgm:prSet/>
      <dgm:spPr/>
      <dgm:t>
        <a:bodyPr/>
        <a:lstStyle/>
        <a:p>
          <a:endParaRPr lang="en-US"/>
        </a:p>
      </dgm:t>
    </dgm:pt>
    <dgm:pt modelId="{6808A075-F9E0-45D0-906E-9D8078F48AE6}" type="sibTrans" cxnId="{1F09995C-3DEE-4604-AA93-919C63EADBBA}">
      <dgm:prSet/>
      <dgm:spPr/>
      <dgm:t>
        <a:bodyPr/>
        <a:lstStyle/>
        <a:p>
          <a:endParaRPr lang="en-US"/>
        </a:p>
      </dgm:t>
    </dgm:pt>
    <dgm:pt modelId="{ECB96AEE-339B-40E2-8B30-36D0C9BB5FE1}">
      <dgm:prSet/>
      <dgm:spPr/>
      <dgm:t>
        <a:bodyPr/>
        <a:lstStyle/>
        <a:p>
          <a:r>
            <a:rPr lang="en-US"/>
            <a:t>They threaten the </a:t>
          </a:r>
          <a:r>
            <a:rPr lang="en-US" u="sng"/>
            <a:t>viability</a:t>
          </a:r>
          <a:r>
            <a:rPr lang="en-US"/>
            <a:t> of the software to be built</a:t>
          </a:r>
        </a:p>
      </dgm:t>
    </dgm:pt>
    <dgm:pt modelId="{C97DCF78-0588-4059-B39F-8D32DEACC0F1}" type="parTrans" cxnId="{8DD03D0E-92EB-4360-AAF0-BCB56752175E}">
      <dgm:prSet/>
      <dgm:spPr/>
      <dgm:t>
        <a:bodyPr/>
        <a:lstStyle/>
        <a:p>
          <a:endParaRPr lang="en-US"/>
        </a:p>
      </dgm:t>
    </dgm:pt>
    <dgm:pt modelId="{E602EA42-9E97-4F83-BEA1-2760EDB2BB69}" type="sibTrans" cxnId="{8DD03D0E-92EB-4360-AAF0-BCB56752175E}">
      <dgm:prSet/>
      <dgm:spPr/>
      <dgm:t>
        <a:bodyPr/>
        <a:lstStyle/>
        <a:p>
          <a:endParaRPr lang="en-US"/>
        </a:p>
      </dgm:t>
    </dgm:pt>
    <dgm:pt modelId="{1DD8B8F9-EEE9-49EE-8B99-B39FBE1B3C36}">
      <dgm:prSet/>
      <dgm:spPr/>
      <dgm:t>
        <a:bodyPr/>
        <a:lstStyle/>
        <a:p>
          <a:r>
            <a:rPr lang="en-US"/>
            <a:t>If they become real, they </a:t>
          </a:r>
          <a:r>
            <a:rPr lang="en-US" u="sng"/>
            <a:t>jeopardize</a:t>
          </a:r>
          <a:r>
            <a:rPr lang="en-US"/>
            <a:t> the project or the product </a:t>
          </a:r>
        </a:p>
      </dgm:t>
    </dgm:pt>
    <dgm:pt modelId="{B3AB2A5B-9009-4CD3-A493-4C7D90D1F535}" type="parTrans" cxnId="{08A95B4A-006B-474E-AE5E-1D31342DB036}">
      <dgm:prSet/>
      <dgm:spPr/>
      <dgm:t>
        <a:bodyPr/>
        <a:lstStyle/>
        <a:p>
          <a:endParaRPr lang="en-US"/>
        </a:p>
      </dgm:t>
    </dgm:pt>
    <dgm:pt modelId="{C5E1E806-7DEB-421B-A890-E36EA1354CE0}" type="sibTrans" cxnId="{08A95B4A-006B-474E-AE5E-1D31342DB036}">
      <dgm:prSet/>
      <dgm:spPr/>
      <dgm:t>
        <a:bodyPr/>
        <a:lstStyle/>
        <a:p>
          <a:endParaRPr lang="en-US"/>
        </a:p>
      </dgm:t>
    </dgm:pt>
    <dgm:pt modelId="{7FED9866-A9B5-45C1-A0B7-43F3D203688A}" type="pres">
      <dgm:prSet presAssocID="{097C4353-FB37-459F-BE2D-B14DA7AF34A5}" presName="linear" presStyleCnt="0">
        <dgm:presLayoutVars>
          <dgm:animLvl val="lvl"/>
          <dgm:resizeHandles val="exact"/>
        </dgm:presLayoutVars>
      </dgm:prSet>
      <dgm:spPr/>
    </dgm:pt>
    <dgm:pt modelId="{746BEDA2-4F40-4C6E-9F8A-EB71BF59568F}" type="pres">
      <dgm:prSet presAssocID="{0CD71E42-9435-436B-91E5-2B3317B01AC1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FBFEC46-1019-470C-B455-5A439FAEF4BF}" type="pres">
      <dgm:prSet presAssocID="{0CD71E42-9435-436B-91E5-2B3317B01AC1}" presName="childText" presStyleLbl="revTx" presStyleIdx="0" presStyleCnt="3">
        <dgm:presLayoutVars>
          <dgm:bulletEnabled val="1"/>
        </dgm:presLayoutVars>
      </dgm:prSet>
      <dgm:spPr/>
    </dgm:pt>
    <dgm:pt modelId="{8941D177-5857-4CDF-9884-E2E2B66F7372}" type="pres">
      <dgm:prSet presAssocID="{E68CD595-28FE-441A-901B-F213554F505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3AF358F-390F-441B-8E68-CF14AD1DCC33}" type="pres">
      <dgm:prSet presAssocID="{E68CD595-28FE-441A-901B-F213554F505A}" presName="childText" presStyleLbl="revTx" presStyleIdx="1" presStyleCnt="3">
        <dgm:presLayoutVars>
          <dgm:bulletEnabled val="1"/>
        </dgm:presLayoutVars>
      </dgm:prSet>
      <dgm:spPr/>
    </dgm:pt>
    <dgm:pt modelId="{570F3D37-8931-49B4-AA13-3BB6982664E5}" type="pres">
      <dgm:prSet presAssocID="{1C3C8EBC-0A13-4A13-B243-E38745CF5CD0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ADFD26BE-038E-41F9-BD0A-18E4CAD7B6DF}" type="pres">
      <dgm:prSet presAssocID="{1C3C8EBC-0A13-4A13-B243-E38745CF5CD0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792A7602-45A3-4593-AF28-986CE4C96846}" type="presOf" srcId="{C0E4477F-2D6D-45C7-8ABE-489F21A6D0A0}" destId="{5FBFEC46-1019-470C-B455-5A439FAEF4BF}" srcOrd="0" destOrd="1" presId="urn:microsoft.com/office/officeart/2005/8/layout/vList2"/>
    <dgm:cxn modelId="{FD181209-9149-498D-8B88-8947549F73C8}" type="presOf" srcId="{1C3C8EBC-0A13-4A13-B243-E38745CF5CD0}" destId="{570F3D37-8931-49B4-AA13-3BB6982664E5}" srcOrd="0" destOrd="0" presId="urn:microsoft.com/office/officeart/2005/8/layout/vList2"/>
    <dgm:cxn modelId="{8DD03D0E-92EB-4360-AAF0-BCB56752175E}" srcId="{1C3C8EBC-0A13-4A13-B243-E38745CF5CD0}" destId="{ECB96AEE-339B-40E2-8B30-36D0C9BB5FE1}" srcOrd="0" destOrd="0" parTransId="{C97DCF78-0588-4059-B39F-8D32DEACC0F1}" sibTransId="{E602EA42-9E97-4F83-BEA1-2760EDB2BB69}"/>
    <dgm:cxn modelId="{03081D12-FB74-4655-962C-F6BCD3706DBC}" srcId="{097C4353-FB37-459F-BE2D-B14DA7AF34A5}" destId="{E68CD595-28FE-441A-901B-F213554F505A}" srcOrd="1" destOrd="0" parTransId="{A487736F-7C59-4413-930D-EC1704AA212F}" sibTransId="{03A3D2B5-B0B7-4B3A-A8A5-6AF176CCC0D6}"/>
    <dgm:cxn modelId="{0BE6122A-5EDB-486A-A6AF-B7F32E294305}" type="presOf" srcId="{EC0AD0E7-4371-4B99-92C4-78686199AE38}" destId="{5FBFEC46-1019-470C-B455-5A439FAEF4BF}" srcOrd="0" destOrd="0" presId="urn:microsoft.com/office/officeart/2005/8/layout/vList2"/>
    <dgm:cxn modelId="{1F09995C-3DEE-4604-AA93-919C63EADBBA}" srcId="{097C4353-FB37-459F-BE2D-B14DA7AF34A5}" destId="{1C3C8EBC-0A13-4A13-B243-E38745CF5CD0}" srcOrd="2" destOrd="0" parTransId="{BEFDE21D-957B-4312-83FB-2FF08939C0E7}" sibTransId="{6808A075-F9E0-45D0-906E-9D8078F48AE6}"/>
    <dgm:cxn modelId="{F314D55C-1380-4135-874A-11B8A072E76D}" type="presOf" srcId="{4B3F6256-B436-4DAD-B934-D9F200D42AAB}" destId="{C3AF358F-390F-441B-8E68-CF14AD1DCC33}" srcOrd="0" destOrd="1" presId="urn:microsoft.com/office/officeart/2005/8/layout/vList2"/>
    <dgm:cxn modelId="{A00E1D5D-16FB-4799-B0A0-3D4C63C66B41}" srcId="{E68CD595-28FE-441A-901B-F213554F505A}" destId="{4B3F6256-B436-4DAD-B934-D9F200D42AAB}" srcOrd="1" destOrd="0" parTransId="{966464C8-9768-4242-86C5-3527BD64233C}" sibTransId="{82EED4AB-B0AE-4720-BA68-4BC02D45AE4D}"/>
    <dgm:cxn modelId="{4D747C41-B81D-45BB-8B87-0032B5AAA3AA}" type="presOf" srcId="{ECB96AEE-339B-40E2-8B30-36D0C9BB5FE1}" destId="{ADFD26BE-038E-41F9-BD0A-18E4CAD7B6DF}" srcOrd="0" destOrd="0" presId="urn:microsoft.com/office/officeart/2005/8/layout/vList2"/>
    <dgm:cxn modelId="{08A95B4A-006B-474E-AE5E-1D31342DB036}" srcId="{1C3C8EBC-0A13-4A13-B243-E38745CF5CD0}" destId="{1DD8B8F9-EEE9-49EE-8B99-B39FBE1B3C36}" srcOrd="1" destOrd="0" parTransId="{B3AB2A5B-9009-4CD3-A493-4C7D90D1F535}" sibTransId="{C5E1E806-7DEB-421B-A890-E36EA1354CE0}"/>
    <dgm:cxn modelId="{CB15E26A-DB9F-4769-8AED-C65F04401EB4}" type="presOf" srcId="{58E03C63-8C35-4C5C-927E-15A192398BC1}" destId="{C3AF358F-390F-441B-8E68-CF14AD1DCC33}" srcOrd="0" destOrd="0" presId="urn:microsoft.com/office/officeart/2005/8/layout/vList2"/>
    <dgm:cxn modelId="{BC6A026B-228C-47C7-A36B-86E517B4F63D}" type="presOf" srcId="{1DD8B8F9-EEE9-49EE-8B99-B39FBE1B3C36}" destId="{ADFD26BE-038E-41F9-BD0A-18E4CAD7B6DF}" srcOrd="0" destOrd="1" presId="urn:microsoft.com/office/officeart/2005/8/layout/vList2"/>
    <dgm:cxn modelId="{C59EAE6E-6A29-4391-9558-4E7E89ACBE7D}" srcId="{097C4353-FB37-459F-BE2D-B14DA7AF34A5}" destId="{0CD71E42-9435-436B-91E5-2B3317B01AC1}" srcOrd="0" destOrd="0" parTransId="{C860F126-F9AB-4FA7-9828-5F78E4365F56}" sibTransId="{56BEDFD1-5A00-41F3-A5CB-7E9C8DB14FDF}"/>
    <dgm:cxn modelId="{75634E54-A402-45F9-9820-AD89607FFA62}" type="presOf" srcId="{0CD71E42-9435-436B-91E5-2B3317B01AC1}" destId="{746BEDA2-4F40-4C6E-9F8A-EB71BF59568F}" srcOrd="0" destOrd="0" presId="urn:microsoft.com/office/officeart/2005/8/layout/vList2"/>
    <dgm:cxn modelId="{988D739E-2789-4972-B471-893FE029D576}" srcId="{0CD71E42-9435-436B-91E5-2B3317B01AC1}" destId="{EC0AD0E7-4371-4B99-92C4-78686199AE38}" srcOrd="0" destOrd="0" parTransId="{F489E038-F7E4-4274-AE91-F1019E49804A}" sibTransId="{FB9A4B55-C07E-4A0B-BB89-7832C44447F3}"/>
    <dgm:cxn modelId="{4F99B3A0-CE8B-4FB3-8B0D-DE0C359A5CD6}" type="presOf" srcId="{097C4353-FB37-459F-BE2D-B14DA7AF34A5}" destId="{7FED9866-A9B5-45C1-A0B7-43F3D203688A}" srcOrd="0" destOrd="0" presId="urn:microsoft.com/office/officeart/2005/8/layout/vList2"/>
    <dgm:cxn modelId="{A0BE90D7-8CEF-477E-BD03-BCC2B7C254AC}" srcId="{0CD71E42-9435-436B-91E5-2B3317B01AC1}" destId="{C0E4477F-2D6D-45C7-8ABE-489F21A6D0A0}" srcOrd="1" destOrd="0" parTransId="{BD736F6C-AE48-4B93-9CE0-B9C1B369D3D7}" sibTransId="{51D13CCD-93CE-4FB4-8983-3B3DEBA2AED6}"/>
    <dgm:cxn modelId="{29A40DEC-5E34-4E2F-B023-C7898F0D234F}" srcId="{E68CD595-28FE-441A-901B-F213554F505A}" destId="{58E03C63-8C35-4C5C-927E-15A192398BC1}" srcOrd="0" destOrd="0" parTransId="{0CC917E8-563C-4D98-842C-F8D0287D8D5A}" sibTransId="{9BDDE628-EB2A-4786-A9D9-425BBB89A259}"/>
    <dgm:cxn modelId="{1EF5A3F5-CA39-4B37-917B-1ECB9E947B26}" type="presOf" srcId="{E68CD595-28FE-441A-901B-F213554F505A}" destId="{8941D177-5857-4CDF-9884-E2E2B66F7372}" srcOrd="0" destOrd="0" presId="urn:microsoft.com/office/officeart/2005/8/layout/vList2"/>
    <dgm:cxn modelId="{DD17E915-DCCF-47E2-8C3B-9EDEAE271A63}" type="presParOf" srcId="{7FED9866-A9B5-45C1-A0B7-43F3D203688A}" destId="{746BEDA2-4F40-4C6E-9F8A-EB71BF59568F}" srcOrd="0" destOrd="0" presId="urn:microsoft.com/office/officeart/2005/8/layout/vList2"/>
    <dgm:cxn modelId="{C5EFB002-AC8D-4243-B233-F98D6B20ACAF}" type="presParOf" srcId="{7FED9866-A9B5-45C1-A0B7-43F3D203688A}" destId="{5FBFEC46-1019-470C-B455-5A439FAEF4BF}" srcOrd="1" destOrd="0" presId="urn:microsoft.com/office/officeart/2005/8/layout/vList2"/>
    <dgm:cxn modelId="{99BF241B-73D1-4659-A62A-5BD12D692B38}" type="presParOf" srcId="{7FED9866-A9B5-45C1-A0B7-43F3D203688A}" destId="{8941D177-5857-4CDF-9884-E2E2B66F7372}" srcOrd="2" destOrd="0" presId="urn:microsoft.com/office/officeart/2005/8/layout/vList2"/>
    <dgm:cxn modelId="{305B91A7-D82F-4F86-8D69-18F48B1987EF}" type="presParOf" srcId="{7FED9866-A9B5-45C1-A0B7-43F3D203688A}" destId="{C3AF358F-390F-441B-8E68-CF14AD1DCC33}" srcOrd="3" destOrd="0" presId="urn:microsoft.com/office/officeart/2005/8/layout/vList2"/>
    <dgm:cxn modelId="{16603D91-9879-4455-ACC6-0057A9A50362}" type="presParOf" srcId="{7FED9866-A9B5-45C1-A0B7-43F3D203688A}" destId="{570F3D37-8931-49B4-AA13-3BB6982664E5}" srcOrd="4" destOrd="0" presId="urn:microsoft.com/office/officeart/2005/8/layout/vList2"/>
    <dgm:cxn modelId="{C0D63E28-D96F-493E-81CE-7A5D94FEBCFD}" type="presParOf" srcId="{7FED9866-A9B5-45C1-A0B7-43F3D203688A}" destId="{ADFD26BE-038E-41F9-BD0A-18E4CAD7B6DF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B73CE27-773C-4FF0-8E91-1C6663B3DADA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F429BF2E-6E67-4DE6-827B-2749F9116C65}">
      <dgm:prSet/>
      <dgm:spPr/>
      <dgm:t>
        <a:bodyPr/>
        <a:lstStyle/>
        <a:p>
          <a:r>
            <a:rPr lang="en-US"/>
            <a:t>Known risks</a:t>
          </a:r>
        </a:p>
      </dgm:t>
    </dgm:pt>
    <dgm:pt modelId="{339A8005-064F-4C08-BEF9-A4107499A6DC}" type="parTrans" cxnId="{37149D00-2FE9-4398-B200-4AB46EC7AC3A}">
      <dgm:prSet/>
      <dgm:spPr/>
      <dgm:t>
        <a:bodyPr/>
        <a:lstStyle/>
        <a:p>
          <a:endParaRPr lang="en-US"/>
        </a:p>
      </dgm:t>
    </dgm:pt>
    <dgm:pt modelId="{04C9E46B-9787-4420-A176-8FA52E7E5C35}" type="sibTrans" cxnId="{37149D00-2FE9-4398-B200-4AB46EC7AC3A}">
      <dgm:prSet/>
      <dgm:spPr/>
      <dgm:t>
        <a:bodyPr/>
        <a:lstStyle/>
        <a:p>
          <a:endParaRPr lang="en-US"/>
        </a:p>
      </dgm:t>
    </dgm:pt>
    <dgm:pt modelId="{008DBBC2-E7F6-4093-90B8-67652DF1286B}">
      <dgm:prSet/>
      <dgm:spPr/>
      <dgm:t>
        <a:bodyPr/>
        <a:lstStyle/>
        <a:p>
          <a:r>
            <a:rPr lang="en-US"/>
            <a:t>Those risks that can be </a:t>
          </a:r>
          <a:r>
            <a:rPr lang="en-US" u="sng"/>
            <a:t>uncovered</a:t>
          </a:r>
          <a:r>
            <a:rPr lang="en-US"/>
            <a:t> after careful evaluation of the project plan, the business and technical environment in which the project is being developed, and other reliable information sources (e.g., unrealistic delivery date)</a:t>
          </a:r>
        </a:p>
      </dgm:t>
    </dgm:pt>
    <dgm:pt modelId="{37E8EC41-0FCA-4DDB-832A-5C2E6D351C24}" type="parTrans" cxnId="{59CF6222-01E4-4DCF-8A59-8DC9C5EDD789}">
      <dgm:prSet/>
      <dgm:spPr/>
      <dgm:t>
        <a:bodyPr/>
        <a:lstStyle/>
        <a:p>
          <a:endParaRPr lang="en-US"/>
        </a:p>
      </dgm:t>
    </dgm:pt>
    <dgm:pt modelId="{96200F7E-966E-4D85-96FE-A58FE7D76B40}" type="sibTrans" cxnId="{59CF6222-01E4-4DCF-8A59-8DC9C5EDD789}">
      <dgm:prSet/>
      <dgm:spPr/>
      <dgm:t>
        <a:bodyPr/>
        <a:lstStyle/>
        <a:p>
          <a:endParaRPr lang="en-US"/>
        </a:p>
      </dgm:t>
    </dgm:pt>
    <dgm:pt modelId="{962F775B-584F-4572-AE1B-706E2CEB490A}">
      <dgm:prSet/>
      <dgm:spPr/>
      <dgm:t>
        <a:bodyPr/>
        <a:lstStyle/>
        <a:p>
          <a:r>
            <a:rPr lang="en-US"/>
            <a:t>Predictable risks</a:t>
          </a:r>
        </a:p>
      </dgm:t>
    </dgm:pt>
    <dgm:pt modelId="{506EF1E0-F98A-4E61-B211-07E38A244570}" type="parTrans" cxnId="{54BAE993-2587-4F8B-A499-EC83FD1966EF}">
      <dgm:prSet/>
      <dgm:spPr/>
      <dgm:t>
        <a:bodyPr/>
        <a:lstStyle/>
        <a:p>
          <a:endParaRPr lang="en-US"/>
        </a:p>
      </dgm:t>
    </dgm:pt>
    <dgm:pt modelId="{32C85184-832D-4938-B319-6EA2C2528CE8}" type="sibTrans" cxnId="{54BAE993-2587-4F8B-A499-EC83FD1966EF}">
      <dgm:prSet/>
      <dgm:spPr/>
      <dgm:t>
        <a:bodyPr/>
        <a:lstStyle/>
        <a:p>
          <a:endParaRPr lang="en-US"/>
        </a:p>
      </dgm:t>
    </dgm:pt>
    <dgm:pt modelId="{AE743A48-2E35-435F-84C3-88D81793A42A}">
      <dgm:prSet/>
      <dgm:spPr/>
      <dgm:t>
        <a:bodyPr/>
        <a:lstStyle/>
        <a:p>
          <a:r>
            <a:rPr lang="en-US"/>
            <a:t>Those risks that are </a:t>
          </a:r>
          <a:r>
            <a:rPr lang="en-US" u="sng"/>
            <a:t>extrapolated</a:t>
          </a:r>
          <a:r>
            <a:rPr lang="en-US"/>
            <a:t> from past project experience (e.g., past turnover)</a:t>
          </a:r>
        </a:p>
      </dgm:t>
    </dgm:pt>
    <dgm:pt modelId="{20D4C5D1-2F85-4696-8573-9D50E3EB2496}" type="parTrans" cxnId="{A3C7EEDD-4693-4FA6-B7C7-EF6FB5009DDF}">
      <dgm:prSet/>
      <dgm:spPr/>
      <dgm:t>
        <a:bodyPr/>
        <a:lstStyle/>
        <a:p>
          <a:endParaRPr lang="en-US"/>
        </a:p>
      </dgm:t>
    </dgm:pt>
    <dgm:pt modelId="{86F79C43-20B7-4091-AA2F-D7EFAEAF0CE7}" type="sibTrans" cxnId="{A3C7EEDD-4693-4FA6-B7C7-EF6FB5009DDF}">
      <dgm:prSet/>
      <dgm:spPr/>
      <dgm:t>
        <a:bodyPr/>
        <a:lstStyle/>
        <a:p>
          <a:endParaRPr lang="en-US"/>
        </a:p>
      </dgm:t>
    </dgm:pt>
    <dgm:pt modelId="{AB37FC49-D3E0-4BA4-ACD2-65F971CCE546}">
      <dgm:prSet/>
      <dgm:spPr/>
      <dgm:t>
        <a:bodyPr/>
        <a:lstStyle/>
        <a:p>
          <a:r>
            <a:rPr lang="en-US"/>
            <a:t>Unpredictable risks</a:t>
          </a:r>
        </a:p>
      </dgm:t>
    </dgm:pt>
    <dgm:pt modelId="{7902F9D6-F9E2-47F0-BCE2-7BFC83D042EA}" type="parTrans" cxnId="{699AA6DB-F0EE-4FD9-A535-E9E65D2D74B9}">
      <dgm:prSet/>
      <dgm:spPr/>
      <dgm:t>
        <a:bodyPr/>
        <a:lstStyle/>
        <a:p>
          <a:endParaRPr lang="en-US"/>
        </a:p>
      </dgm:t>
    </dgm:pt>
    <dgm:pt modelId="{ACCA6F4C-1D9F-42C1-8EA6-9AC4C4C142D8}" type="sibTrans" cxnId="{699AA6DB-F0EE-4FD9-A535-E9E65D2D74B9}">
      <dgm:prSet/>
      <dgm:spPr/>
      <dgm:t>
        <a:bodyPr/>
        <a:lstStyle/>
        <a:p>
          <a:endParaRPr lang="en-US"/>
        </a:p>
      </dgm:t>
    </dgm:pt>
    <dgm:pt modelId="{951335C7-7FD6-4E6D-B719-4520006EFF82}">
      <dgm:prSet/>
      <dgm:spPr/>
      <dgm:t>
        <a:bodyPr/>
        <a:lstStyle/>
        <a:p>
          <a:r>
            <a:rPr lang="en-US"/>
            <a:t>Those risks that can and do occur, but are extremely </a:t>
          </a:r>
          <a:r>
            <a:rPr lang="en-US" u="sng"/>
            <a:t>difficult to identify</a:t>
          </a:r>
          <a:r>
            <a:rPr lang="en-US"/>
            <a:t> in advance</a:t>
          </a:r>
        </a:p>
      </dgm:t>
    </dgm:pt>
    <dgm:pt modelId="{6B8E24D7-F7A1-4090-8FA4-B32DCB334904}" type="parTrans" cxnId="{3148E011-C670-446E-B58C-0FA1B6EACF1F}">
      <dgm:prSet/>
      <dgm:spPr/>
      <dgm:t>
        <a:bodyPr/>
        <a:lstStyle/>
        <a:p>
          <a:endParaRPr lang="en-US"/>
        </a:p>
      </dgm:t>
    </dgm:pt>
    <dgm:pt modelId="{322AA25E-E062-4362-A47A-2332A415AD2A}" type="sibTrans" cxnId="{3148E011-C670-446E-B58C-0FA1B6EACF1F}">
      <dgm:prSet/>
      <dgm:spPr/>
      <dgm:t>
        <a:bodyPr/>
        <a:lstStyle/>
        <a:p>
          <a:endParaRPr lang="en-US"/>
        </a:p>
      </dgm:t>
    </dgm:pt>
    <dgm:pt modelId="{D2B37D66-1158-4A70-B8EE-01A9EBB6A1D1}" type="pres">
      <dgm:prSet presAssocID="{2B73CE27-773C-4FF0-8E91-1C6663B3DADA}" presName="linear" presStyleCnt="0">
        <dgm:presLayoutVars>
          <dgm:dir/>
          <dgm:animLvl val="lvl"/>
          <dgm:resizeHandles val="exact"/>
        </dgm:presLayoutVars>
      </dgm:prSet>
      <dgm:spPr/>
    </dgm:pt>
    <dgm:pt modelId="{FA6A2628-0949-48F6-9C93-D1A7020D5915}" type="pres">
      <dgm:prSet presAssocID="{F429BF2E-6E67-4DE6-827B-2749F9116C65}" presName="parentLin" presStyleCnt="0"/>
      <dgm:spPr/>
    </dgm:pt>
    <dgm:pt modelId="{F18AF168-77CE-4859-8013-5C00479A65F6}" type="pres">
      <dgm:prSet presAssocID="{F429BF2E-6E67-4DE6-827B-2749F9116C65}" presName="parentLeftMargin" presStyleLbl="node1" presStyleIdx="0" presStyleCnt="3"/>
      <dgm:spPr/>
    </dgm:pt>
    <dgm:pt modelId="{FC668CDB-030D-463C-A839-EE659042159C}" type="pres">
      <dgm:prSet presAssocID="{F429BF2E-6E67-4DE6-827B-2749F9116C6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BD937D5-D7FE-458F-A483-25626F9F85F0}" type="pres">
      <dgm:prSet presAssocID="{F429BF2E-6E67-4DE6-827B-2749F9116C65}" presName="negativeSpace" presStyleCnt="0"/>
      <dgm:spPr/>
    </dgm:pt>
    <dgm:pt modelId="{CBEA7657-4CCF-49A7-B23F-E51FFC702EFA}" type="pres">
      <dgm:prSet presAssocID="{F429BF2E-6E67-4DE6-827B-2749F9116C65}" presName="childText" presStyleLbl="conFgAcc1" presStyleIdx="0" presStyleCnt="3">
        <dgm:presLayoutVars>
          <dgm:bulletEnabled val="1"/>
        </dgm:presLayoutVars>
      </dgm:prSet>
      <dgm:spPr/>
    </dgm:pt>
    <dgm:pt modelId="{E7BFCE27-5A8C-45A3-866A-A23A593BE4D4}" type="pres">
      <dgm:prSet presAssocID="{04C9E46B-9787-4420-A176-8FA52E7E5C35}" presName="spaceBetweenRectangles" presStyleCnt="0"/>
      <dgm:spPr/>
    </dgm:pt>
    <dgm:pt modelId="{52FAE49C-BAA9-494B-A787-2C2CCD66E5BF}" type="pres">
      <dgm:prSet presAssocID="{962F775B-584F-4572-AE1B-706E2CEB490A}" presName="parentLin" presStyleCnt="0"/>
      <dgm:spPr/>
    </dgm:pt>
    <dgm:pt modelId="{FA453CE8-6B26-4C53-AA75-08A13ABDC114}" type="pres">
      <dgm:prSet presAssocID="{962F775B-584F-4572-AE1B-706E2CEB490A}" presName="parentLeftMargin" presStyleLbl="node1" presStyleIdx="0" presStyleCnt="3"/>
      <dgm:spPr/>
    </dgm:pt>
    <dgm:pt modelId="{66D602DD-1324-4316-9B34-E656137CD0D6}" type="pres">
      <dgm:prSet presAssocID="{962F775B-584F-4572-AE1B-706E2CEB490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9BE7C1B-E3C3-47A8-8882-E952D2739397}" type="pres">
      <dgm:prSet presAssocID="{962F775B-584F-4572-AE1B-706E2CEB490A}" presName="negativeSpace" presStyleCnt="0"/>
      <dgm:spPr/>
    </dgm:pt>
    <dgm:pt modelId="{57885DB7-0EAD-4CCD-97F3-0ADDE9BA06CD}" type="pres">
      <dgm:prSet presAssocID="{962F775B-584F-4572-AE1B-706E2CEB490A}" presName="childText" presStyleLbl="conFgAcc1" presStyleIdx="1" presStyleCnt="3">
        <dgm:presLayoutVars>
          <dgm:bulletEnabled val="1"/>
        </dgm:presLayoutVars>
      </dgm:prSet>
      <dgm:spPr/>
    </dgm:pt>
    <dgm:pt modelId="{26B86FAA-747C-4740-875B-B8BBBF96FE93}" type="pres">
      <dgm:prSet presAssocID="{32C85184-832D-4938-B319-6EA2C2528CE8}" presName="spaceBetweenRectangles" presStyleCnt="0"/>
      <dgm:spPr/>
    </dgm:pt>
    <dgm:pt modelId="{DD96AD6C-D69B-4480-81DC-3DA7313198E7}" type="pres">
      <dgm:prSet presAssocID="{AB37FC49-D3E0-4BA4-ACD2-65F971CCE546}" presName="parentLin" presStyleCnt="0"/>
      <dgm:spPr/>
    </dgm:pt>
    <dgm:pt modelId="{0D793A03-3364-442B-8732-DD8667AB47EA}" type="pres">
      <dgm:prSet presAssocID="{AB37FC49-D3E0-4BA4-ACD2-65F971CCE546}" presName="parentLeftMargin" presStyleLbl="node1" presStyleIdx="1" presStyleCnt="3"/>
      <dgm:spPr/>
    </dgm:pt>
    <dgm:pt modelId="{905BCF49-816E-4BD7-A4D6-03242C484348}" type="pres">
      <dgm:prSet presAssocID="{AB37FC49-D3E0-4BA4-ACD2-65F971CCE546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B7C1C06-FCA8-4055-B41F-761638EF92B7}" type="pres">
      <dgm:prSet presAssocID="{AB37FC49-D3E0-4BA4-ACD2-65F971CCE546}" presName="negativeSpace" presStyleCnt="0"/>
      <dgm:spPr/>
    </dgm:pt>
    <dgm:pt modelId="{45A1E22B-5BCD-41DA-AC69-B27670857893}" type="pres">
      <dgm:prSet presAssocID="{AB37FC49-D3E0-4BA4-ACD2-65F971CCE546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37149D00-2FE9-4398-B200-4AB46EC7AC3A}" srcId="{2B73CE27-773C-4FF0-8E91-1C6663B3DADA}" destId="{F429BF2E-6E67-4DE6-827B-2749F9116C65}" srcOrd="0" destOrd="0" parTransId="{339A8005-064F-4C08-BEF9-A4107499A6DC}" sibTransId="{04C9E46B-9787-4420-A176-8FA52E7E5C35}"/>
    <dgm:cxn modelId="{FE500209-E07A-4A49-B970-1F581887DF51}" type="presOf" srcId="{951335C7-7FD6-4E6D-B719-4520006EFF82}" destId="{45A1E22B-5BCD-41DA-AC69-B27670857893}" srcOrd="0" destOrd="0" presId="urn:microsoft.com/office/officeart/2005/8/layout/list1"/>
    <dgm:cxn modelId="{3148E011-C670-446E-B58C-0FA1B6EACF1F}" srcId="{AB37FC49-D3E0-4BA4-ACD2-65F971CCE546}" destId="{951335C7-7FD6-4E6D-B719-4520006EFF82}" srcOrd="0" destOrd="0" parTransId="{6B8E24D7-F7A1-4090-8FA4-B32DCB334904}" sibTransId="{322AA25E-E062-4362-A47A-2332A415AD2A}"/>
    <dgm:cxn modelId="{D0C16113-60A1-4911-8153-6C23BAE5DD6D}" type="presOf" srcId="{F429BF2E-6E67-4DE6-827B-2749F9116C65}" destId="{FC668CDB-030D-463C-A839-EE659042159C}" srcOrd="1" destOrd="0" presId="urn:microsoft.com/office/officeart/2005/8/layout/list1"/>
    <dgm:cxn modelId="{59CF6222-01E4-4DCF-8A59-8DC9C5EDD789}" srcId="{F429BF2E-6E67-4DE6-827B-2749F9116C65}" destId="{008DBBC2-E7F6-4093-90B8-67652DF1286B}" srcOrd="0" destOrd="0" parTransId="{37E8EC41-0FCA-4DDB-832A-5C2E6D351C24}" sibTransId="{96200F7E-966E-4D85-96FE-A58FE7D76B40}"/>
    <dgm:cxn modelId="{06DEC625-A3CB-4069-A402-337A5C15AC56}" type="presOf" srcId="{AE743A48-2E35-435F-84C3-88D81793A42A}" destId="{57885DB7-0EAD-4CCD-97F3-0ADDE9BA06CD}" srcOrd="0" destOrd="0" presId="urn:microsoft.com/office/officeart/2005/8/layout/list1"/>
    <dgm:cxn modelId="{D500222B-F95B-487A-9ED7-6FB436D51928}" type="presOf" srcId="{F429BF2E-6E67-4DE6-827B-2749F9116C65}" destId="{F18AF168-77CE-4859-8013-5C00479A65F6}" srcOrd="0" destOrd="0" presId="urn:microsoft.com/office/officeart/2005/8/layout/list1"/>
    <dgm:cxn modelId="{3E59C82C-15B8-4025-9A9C-432D885F948C}" type="presOf" srcId="{2B73CE27-773C-4FF0-8E91-1C6663B3DADA}" destId="{D2B37D66-1158-4A70-B8EE-01A9EBB6A1D1}" srcOrd="0" destOrd="0" presId="urn:microsoft.com/office/officeart/2005/8/layout/list1"/>
    <dgm:cxn modelId="{8D0BA24F-8735-4C82-AE89-E98AFE24543E}" type="presOf" srcId="{AB37FC49-D3E0-4BA4-ACD2-65F971CCE546}" destId="{0D793A03-3364-442B-8732-DD8667AB47EA}" srcOrd="0" destOrd="0" presId="urn:microsoft.com/office/officeart/2005/8/layout/list1"/>
    <dgm:cxn modelId="{303CD375-A86F-4770-808B-CA6494D16E11}" type="presOf" srcId="{962F775B-584F-4572-AE1B-706E2CEB490A}" destId="{FA453CE8-6B26-4C53-AA75-08A13ABDC114}" srcOrd="0" destOrd="0" presId="urn:microsoft.com/office/officeart/2005/8/layout/list1"/>
    <dgm:cxn modelId="{10708976-F6CC-46D4-A11E-50999D508F47}" type="presOf" srcId="{AB37FC49-D3E0-4BA4-ACD2-65F971CCE546}" destId="{905BCF49-816E-4BD7-A4D6-03242C484348}" srcOrd="1" destOrd="0" presId="urn:microsoft.com/office/officeart/2005/8/layout/list1"/>
    <dgm:cxn modelId="{6E464383-E50E-4025-8442-3E82DFA57DFB}" type="presOf" srcId="{962F775B-584F-4572-AE1B-706E2CEB490A}" destId="{66D602DD-1324-4316-9B34-E656137CD0D6}" srcOrd="1" destOrd="0" presId="urn:microsoft.com/office/officeart/2005/8/layout/list1"/>
    <dgm:cxn modelId="{54BAE993-2587-4F8B-A499-EC83FD1966EF}" srcId="{2B73CE27-773C-4FF0-8E91-1C6663B3DADA}" destId="{962F775B-584F-4572-AE1B-706E2CEB490A}" srcOrd="1" destOrd="0" parTransId="{506EF1E0-F98A-4E61-B211-07E38A244570}" sibTransId="{32C85184-832D-4938-B319-6EA2C2528CE8}"/>
    <dgm:cxn modelId="{699AA6DB-F0EE-4FD9-A535-E9E65D2D74B9}" srcId="{2B73CE27-773C-4FF0-8E91-1C6663B3DADA}" destId="{AB37FC49-D3E0-4BA4-ACD2-65F971CCE546}" srcOrd="2" destOrd="0" parTransId="{7902F9D6-F9E2-47F0-BCE2-7BFC83D042EA}" sibTransId="{ACCA6F4C-1D9F-42C1-8EA6-9AC4C4C142D8}"/>
    <dgm:cxn modelId="{A3C7EEDD-4693-4FA6-B7C7-EF6FB5009DDF}" srcId="{962F775B-584F-4572-AE1B-706E2CEB490A}" destId="{AE743A48-2E35-435F-84C3-88D81793A42A}" srcOrd="0" destOrd="0" parTransId="{20D4C5D1-2F85-4696-8573-9D50E3EB2496}" sibTransId="{86F79C43-20B7-4091-AA2F-D7EFAEAF0CE7}"/>
    <dgm:cxn modelId="{88F20EE8-521A-4AC7-8C01-50B2165B3193}" type="presOf" srcId="{008DBBC2-E7F6-4093-90B8-67652DF1286B}" destId="{CBEA7657-4CCF-49A7-B23F-E51FFC702EFA}" srcOrd="0" destOrd="0" presId="urn:microsoft.com/office/officeart/2005/8/layout/list1"/>
    <dgm:cxn modelId="{42F6EBCD-5D57-479C-8FA6-BE5C8DEB0E77}" type="presParOf" srcId="{D2B37D66-1158-4A70-B8EE-01A9EBB6A1D1}" destId="{FA6A2628-0949-48F6-9C93-D1A7020D5915}" srcOrd="0" destOrd="0" presId="urn:microsoft.com/office/officeart/2005/8/layout/list1"/>
    <dgm:cxn modelId="{66C9D9A6-C9E9-46B9-8179-AB8E836DE568}" type="presParOf" srcId="{FA6A2628-0949-48F6-9C93-D1A7020D5915}" destId="{F18AF168-77CE-4859-8013-5C00479A65F6}" srcOrd="0" destOrd="0" presId="urn:microsoft.com/office/officeart/2005/8/layout/list1"/>
    <dgm:cxn modelId="{03C8AB48-BEFC-46B3-AC82-60B884B9C126}" type="presParOf" srcId="{FA6A2628-0949-48F6-9C93-D1A7020D5915}" destId="{FC668CDB-030D-463C-A839-EE659042159C}" srcOrd="1" destOrd="0" presId="urn:microsoft.com/office/officeart/2005/8/layout/list1"/>
    <dgm:cxn modelId="{3A37C5AC-844F-4E37-A843-697533E0994B}" type="presParOf" srcId="{D2B37D66-1158-4A70-B8EE-01A9EBB6A1D1}" destId="{8BD937D5-D7FE-458F-A483-25626F9F85F0}" srcOrd="1" destOrd="0" presId="urn:microsoft.com/office/officeart/2005/8/layout/list1"/>
    <dgm:cxn modelId="{729FFB44-F727-4DE9-831B-FD2C38DE4102}" type="presParOf" srcId="{D2B37D66-1158-4A70-B8EE-01A9EBB6A1D1}" destId="{CBEA7657-4CCF-49A7-B23F-E51FFC702EFA}" srcOrd="2" destOrd="0" presId="urn:microsoft.com/office/officeart/2005/8/layout/list1"/>
    <dgm:cxn modelId="{9AC227CB-EE6A-4AD5-B6F1-7EADEA21B0CC}" type="presParOf" srcId="{D2B37D66-1158-4A70-B8EE-01A9EBB6A1D1}" destId="{E7BFCE27-5A8C-45A3-866A-A23A593BE4D4}" srcOrd="3" destOrd="0" presId="urn:microsoft.com/office/officeart/2005/8/layout/list1"/>
    <dgm:cxn modelId="{036B2F4D-557F-4481-B275-FB9E6CA24571}" type="presParOf" srcId="{D2B37D66-1158-4A70-B8EE-01A9EBB6A1D1}" destId="{52FAE49C-BAA9-494B-A787-2C2CCD66E5BF}" srcOrd="4" destOrd="0" presId="urn:microsoft.com/office/officeart/2005/8/layout/list1"/>
    <dgm:cxn modelId="{06059A6C-66F0-4467-9A6B-6F8D9255F0C8}" type="presParOf" srcId="{52FAE49C-BAA9-494B-A787-2C2CCD66E5BF}" destId="{FA453CE8-6B26-4C53-AA75-08A13ABDC114}" srcOrd="0" destOrd="0" presId="urn:microsoft.com/office/officeart/2005/8/layout/list1"/>
    <dgm:cxn modelId="{728A9164-4A91-40E1-91CE-5D08C9316BC6}" type="presParOf" srcId="{52FAE49C-BAA9-494B-A787-2C2CCD66E5BF}" destId="{66D602DD-1324-4316-9B34-E656137CD0D6}" srcOrd="1" destOrd="0" presId="urn:microsoft.com/office/officeart/2005/8/layout/list1"/>
    <dgm:cxn modelId="{31E75958-72B3-4AFB-B348-E3902FD508F2}" type="presParOf" srcId="{D2B37D66-1158-4A70-B8EE-01A9EBB6A1D1}" destId="{09BE7C1B-E3C3-47A8-8882-E952D2739397}" srcOrd="5" destOrd="0" presId="urn:microsoft.com/office/officeart/2005/8/layout/list1"/>
    <dgm:cxn modelId="{62103E74-20A6-4A43-8345-DD4EACBA00EF}" type="presParOf" srcId="{D2B37D66-1158-4A70-B8EE-01A9EBB6A1D1}" destId="{57885DB7-0EAD-4CCD-97F3-0ADDE9BA06CD}" srcOrd="6" destOrd="0" presId="urn:microsoft.com/office/officeart/2005/8/layout/list1"/>
    <dgm:cxn modelId="{02BE67F0-7946-4670-AFF1-2155765EF0FB}" type="presParOf" srcId="{D2B37D66-1158-4A70-B8EE-01A9EBB6A1D1}" destId="{26B86FAA-747C-4740-875B-B8BBBF96FE93}" srcOrd="7" destOrd="0" presId="urn:microsoft.com/office/officeart/2005/8/layout/list1"/>
    <dgm:cxn modelId="{39066FE6-CEAE-44E2-98D2-74FE8A750727}" type="presParOf" srcId="{D2B37D66-1158-4A70-B8EE-01A9EBB6A1D1}" destId="{DD96AD6C-D69B-4480-81DC-3DA7313198E7}" srcOrd="8" destOrd="0" presId="urn:microsoft.com/office/officeart/2005/8/layout/list1"/>
    <dgm:cxn modelId="{FF30EF6C-244A-4854-A6E0-0FC206B141E2}" type="presParOf" srcId="{DD96AD6C-D69B-4480-81DC-3DA7313198E7}" destId="{0D793A03-3364-442B-8732-DD8667AB47EA}" srcOrd="0" destOrd="0" presId="urn:microsoft.com/office/officeart/2005/8/layout/list1"/>
    <dgm:cxn modelId="{EAE7A463-E7FF-4945-A148-A6C9A2C324FD}" type="presParOf" srcId="{DD96AD6C-D69B-4480-81DC-3DA7313198E7}" destId="{905BCF49-816E-4BD7-A4D6-03242C484348}" srcOrd="1" destOrd="0" presId="urn:microsoft.com/office/officeart/2005/8/layout/list1"/>
    <dgm:cxn modelId="{06C1A40F-B76C-43F2-815F-08DD1BDDBE8D}" type="presParOf" srcId="{D2B37D66-1158-4A70-B8EE-01A9EBB6A1D1}" destId="{6B7C1C06-FCA8-4055-B41F-761638EF92B7}" srcOrd="9" destOrd="0" presId="urn:microsoft.com/office/officeart/2005/8/layout/list1"/>
    <dgm:cxn modelId="{A77AC510-61E8-4BCC-BFE4-7A6650B69DFD}" type="presParOf" srcId="{D2B37D66-1158-4A70-B8EE-01A9EBB6A1D1}" destId="{45A1E22B-5BCD-41DA-AC69-B27670857893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314B5D1-1C9B-428B-A527-01D2760AA9E4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tr-TR"/>
        </a:p>
      </dgm:t>
    </dgm:pt>
    <dgm:pt modelId="{6E7348F9-DDFF-4A18-805E-552B7986B2CC}">
      <dgm:prSet/>
      <dgm:spPr/>
      <dgm:t>
        <a:bodyPr/>
        <a:lstStyle/>
        <a:p>
          <a:pPr rtl="0"/>
          <a:r>
            <a:rPr lang="en-US" u="sng"/>
            <a:t>Identify the risk</a:t>
          </a:r>
          <a:endParaRPr lang="tr-TR"/>
        </a:p>
      </dgm:t>
    </dgm:pt>
    <dgm:pt modelId="{F9129BCD-2367-45D4-A95C-BCF06D09948C}" type="parTrans" cxnId="{8F9A3BB7-50D0-4406-9D7C-C39E475D8B05}">
      <dgm:prSet/>
      <dgm:spPr/>
      <dgm:t>
        <a:bodyPr/>
        <a:lstStyle/>
        <a:p>
          <a:endParaRPr lang="tr-TR"/>
        </a:p>
      </dgm:t>
    </dgm:pt>
    <dgm:pt modelId="{5AE52171-2FC5-4B4E-BEAF-66D84AF0EEC2}" type="sibTrans" cxnId="{8F9A3BB7-50D0-4406-9D7C-C39E475D8B05}">
      <dgm:prSet/>
      <dgm:spPr/>
      <dgm:t>
        <a:bodyPr/>
        <a:lstStyle/>
        <a:p>
          <a:endParaRPr lang="tr-TR"/>
        </a:p>
      </dgm:t>
    </dgm:pt>
    <dgm:pt modelId="{EE439AE7-6E57-4207-84A1-79F21CA2E7EE}">
      <dgm:prSet/>
      <dgm:spPr/>
      <dgm:t>
        <a:bodyPr/>
        <a:lstStyle/>
        <a:p>
          <a:pPr rtl="0"/>
          <a:r>
            <a:rPr lang="en-US" u="sng"/>
            <a:t>Reduce the impact of risk</a:t>
          </a:r>
          <a:endParaRPr lang="tr-TR"/>
        </a:p>
      </dgm:t>
    </dgm:pt>
    <dgm:pt modelId="{08C87220-8114-437E-9255-D11C4FDA01E5}" type="parTrans" cxnId="{B5A716E7-B726-4F88-BC37-2EEC6B029CE6}">
      <dgm:prSet/>
      <dgm:spPr/>
      <dgm:t>
        <a:bodyPr/>
        <a:lstStyle/>
        <a:p>
          <a:endParaRPr lang="tr-TR"/>
        </a:p>
      </dgm:t>
    </dgm:pt>
    <dgm:pt modelId="{59D8A7DE-DC93-49B5-B5E3-71CEC58CF8C9}" type="sibTrans" cxnId="{B5A716E7-B726-4F88-BC37-2EEC6B029CE6}">
      <dgm:prSet/>
      <dgm:spPr/>
      <dgm:t>
        <a:bodyPr/>
        <a:lstStyle/>
        <a:p>
          <a:endParaRPr lang="tr-TR"/>
        </a:p>
      </dgm:t>
    </dgm:pt>
    <dgm:pt modelId="{BCE5B9E2-3BF0-44B8-BBAE-D04D111E9AB6}">
      <dgm:prSet/>
      <dgm:spPr/>
      <dgm:t>
        <a:bodyPr/>
        <a:lstStyle/>
        <a:p>
          <a:pPr rtl="0"/>
          <a:r>
            <a:rPr lang="en-US" u="sng"/>
            <a:t>Reduce the probability or likelihood of risk</a:t>
          </a:r>
          <a:endParaRPr lang="tr-TR"/>
        </a:p>
      </dgm:t>
    </dgm:pt>
    <dgm:pt modelId="{ABB0DA53-05BC-4057-9587-DF580DF9CFCF}" type="parTrans" cxnId="{D777EAA1-2370-4BFC-94E7-248C2CE9BFDC}">
      <dgm:prSet/>
      <dgm:spPr/>
      <dgm:t>
        <a:bodyPr/>
        <a:lstStyle/>
        <a:p>
          <a:endParaRPr lang="tr-TR"/>
        </a:p>
      </dgm:t>
    </dgm:pt>
    <dgm:pt modelId="{FDA2A577-A4D7-41D6-9F66-2175D6B04959}" type="sibTrans" cxnId="{D777EAA1-2370-4BFC-94E7-248C2CE9BFDC}">
      <dgm:prSet/>
      <dgm:spPr/>
      <dgm:t>
        <a:bodyPr/>
        <a:lstStyle/>
        <a:p>
          <a:endParaRPr lang="tr-TR"/>
        </a:p>
      </dgm:t>
    </dgm:pt>
    <dgm:pt modelId="{75C2029A-ACA4-4399-AFFF-FA278BBEEB94}">
      <dgm:prSet/>
      <dgm:spPr/>
      <dgm:t>
        <a:bodyPr/>
        <a:lstStyle/>
        <a:p>
          <a:pPr rtl="0"/>
          <a:r>
            <a:rPr lang="en-US" u="sng"/>
            <a:t>Risk monitoring</a:t>
          </a:r>
          <a:endParaRPr lang="tr-TR"/>
        </a:p>
      </dgm:t>
    </dgm:pt>
    <dgm:pt modelId="{90CBBF5A-BCB7-4DAE-9BB7-069D5CFB6282}" type="parTrans" cxnId="{6E4F24EF-1E06-4093-8BDE-E95CB6BC708D}">
      <dgm:prSet/>
      <dgm:spPr/>
      <dgm:t>
        <a:bodyPr/>
        <a:lstStyle/>
        <a:p>
          <a:endParaRPr lang="tr-TR"/>
        </a:p>
      </dgm:t>
    </dgm:pt>
    <dgm:pt modelId="{5E8904A0-3D69-4DA1-8A11-30CD601080A3}" type="sibTrans" cxnId="{6E4F24EF-1E06-4093-8BDE-E95CB6BC708D}">
      <dgm:prSet/>
      <dgm:spPr/>
      <dgm:t>
        <a:bodyPr/>
        <a:lstStyle/>
        <a:p>
          <a:endParaRPr lang="tr-TR"/>
        </a:p>
      </dgm:t>
    </dgm:pt>
    <dgm:pt modelId="{02758BD5-8FED-4E5C-95F8-D9FF70D0EB4E}" type="pres">
      <dgm:prSet presAssocID="{4314B5D1-1C9B-428B-A527-01D2760AA9E4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17365BFA-92E2-4FB9-9302-7FC6F73292E0}" type="pres">
      <dgm:prSet presAssocID="{75C2029A-ACA4-4399-AFFF-FA278BBEEB94}" presName="Accent4" presStyleCnt="0"/>
      <dgm:spPr/>
    </dgm:pt>
    <dgm:pt modelId="{5ED8C858-4B96-44AF-9DDA-B63E3CB394A7}" type="pres">
      <dgm:prSet presAssocID="{75C2029A-ACA4-4399-AFFF-FA278BBEEB94}" presName="Accent" presStyleLbl="node1" presStyleIdx="0" presStyleCnt="4"/>
      <dgm:spPr/>
    </dgm:pt>
    <dgm:pt modelId="{91EF8E1C-2D04-4B6E-B041-E7F4F975098E}" type="pres">
      <dgm:prSet presAssocID="{75C2029A-ACA4-4399-AFFF-FA278BBEEB94}" presName="ParentBackground4" presStyleCnt="0"/>
      <dgm:spPr/>
    </dgm:pt>
    <dgm:pt modelId="{04268326-BA51-40DA-91E4-DF27E7940348}" type="pres">
      <dgm:prSet presAssocID="{75C2029A-ACA4-4399-AFFF-FA278BBEEB94}" presName="ParentBackground" presStyleLbl="fgAcc1" presStyleIdx="0" presStyleCnt="4"/>
      <dgm:spPr/>
    </dgm:pt>
    <dgm:pt modelId="{5BCC2312-DC2D-4E6E-9DA4-4F4E84BE48C8}" type="pres">
      <dgm:prSet presAssocID="{75C2029A-ACA4-4399-AFFF-FA278BBEEB94}" presName="Parent4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3FE289B6-EA22-4EAB-BD92-26621FCBC027}" type="pres">
      <dgm:prSet presAssocID="{BCE5B9E2-3BF0-44B8-BBAE-D04D111E9AB6}" presName="Accent3" presStyleCnt="0"/>
      <dgm:spPr/>
    </dgm:pt>
    <dgm:pt modelId="{12F810E6-D638-49C9-A2FC-0568F5ABF91A}" type="pres">
      <dgm:prSet presAssocID="{BCE5B9E2-3BF0-44B8-BBAE-D04D111E9AB6}" presName="Accent" presStyleLbl="node1" presStyleIdx="1" presStyleCnt="4"/>
      <dgm:spPr/>
    </dgm:pt>
    <dgm:pt modelId="{6AEF2CEE-1A7C-4986-B35B-6746F9F99291}" type="pres">
      <dgm:prSet presAssocID="{BCE5B9E2-3BF0-44B8-BBAE-D04D111E9AB6}" presName="ParentBackground3" presStyleCnt="0"/>
      <dgm:spPr/>
    </dgm:pt>
    <dgm:pt modelId="{56FB2EE3-6B7E-415B-993B-6BEC1343827D}" type="pres">
      <dgm:prSet presAssocID="{BCE5B9E2-3BF0-44B8-BBAE-D04D111E9AB6}" presName="ParentBackground" presStyleLbl="fgAcc1" presStyleIdx="1" presStyleCnt="4"/>
      <dgm:spPr/>
    </dgm:pt>
    <dgm:pt modelId="{1A738573-9F84-4C9C-BCDF-AB8EA2A43483}" type="pres">
      <dgm:prSet presAssocID="{BCE5B9E2-3BF0-44B8-BBAE-D04D111E9AB6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D1CFB8B1-A5E7-4CCB-93F4-50C512E0633E}" type="pres">
      <dgm:prSet presAssocID="{EE439AE7-6E57-4207-84A1-79F21CA2E7EE}" presName="Accent2" presStyleCnt="0"/>
      <dgm:spPr/>
    </dgm:pt>
    <dgm:pt modelId="{030B5053-11CA-4123-A1F2-B2EB0D97EB84}" type="pres">
      <dgm:prSet presAssocID="{EE439AE7-6E57-4207-84A1-79F21CA2E7EE}" presName="Accent" presStyleLbl="node1" presStyleIdx="2" presStyleCnt="4"/>
      <dgm:spPr/>
    </dgm:pt>
    <dgm:pt modelId="{DE2F8AA6-A79E-4B5D-B540-2EE8B8A8AFBC}" type="pres">
      <dgm:prSet presAssocID="{EE439AE7-6E57-4207-84A1-79F21CA2E7EE}" presName="ParentBackground2" presStyleCnt="0"/>
      <dgm:spPr/>
    </dgm:pt>
    <dgm:pt modelId="{82065260-E57D-4F50-A339-E62AFA327639}" type="pres">
      <dgm:prSet presAssocID="{EE439AE7-6E57-4207-84A1-79F21CA2E7EE}" presName="ParentBackground" presStyleLbl="fgAcc1" presStyleIdx="2" presStyleCnt="4"/>
      <dgm:spPr/>
    </dgm:pt>
    <dgm:pt modelId="{A5BE577B-0A24-4C51-BAE9-F5DAFB88F145}" type="pres">
      <dgm:prSet presAssocID="{EE439AE7-6E57-4207-84A1-79F21CA2E7EE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B06B645B-7BFF-43BB-9B31-53DC08A6305D}" type="pres">
      <dgm:prSet presAssocID="{6E7348F9-DDFF-4A18-805E-552B7986B2CC}" presName="Accent1" presStyleCnt="0"/>
      <dgm:spPr/>
    </dgm:pt>
    <dgm:pt modelId="{E13D3A04-4EE2-4A5B-9446-322C52273A35}" type="pres">
      <dgm:prSet presAssocID="{6E7348F9-DDFF-4A18-805E-552B7986B2CC}" presName="Accent" presStyleLbl="node1" presStyleIdx="3" presStyleCnt="4"/>
      <dgm:spPr/>
    </dgm:pt>
    <dgm:pt modelId="{ADE0E7A5-0C1B-4773-879A-3A8F4641C715}" type="pres">
      <dgm:prSet presAssocID="{6E7348F9-DDFF-4A18-805E-552B7986B2CC}" presName="ParentBackground1" presStyleCnt="0"/>
      <dgm:spPr/>
    </dgm:pt>
    <dgm:pt modelId="{BD82E01B-237D-4AAB-8E42-572C3ADBF7D7}" type="pres">
      <dgm:prSet presAssocID="{6E7348F9-DDFF-4A18-805E-552B7986B2CC}" presName="ParentBackground" presStyleLbl="fgAcc1" presStyleIdx="3" presStyleCnt="4"/>
      <dgm:spPr/>
    </dgm:pt>
    <dgm:pt modelId="{5BEF65AB-CEE2-4707-9854-2A33DE708446}" type="pres">
      <dgm:prSet presAssocID="{6E7348F9-DDFF-4A18-805E-552B7986B2CC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5C68CF00-EFCD-448F-8D49-9EA4292C79ED}" type="presOf" srcId="{6E7348F9-DDFF-4A18-805E-552B7986B2CC}" destId="{BD82E01B-237D-4AAB-8E42-572C3ADBF7D7}" srcOrd="0" destOrd="0" presId="urn:microsoft.com/office/officeart/2011/layout/CircleProcess"/>
    <dgm:cxn modelId="{B7FFCD05-EC6A-47F0-92C3-A4331659FC95}" type="presOf" srcId="{75C2029A-ACA4-4399-AFFF-FA278BBEEB94}" destId="{04268326-BA51-40DA-91E4-DF27E7940348}" srcOrd="0" destOrd="0" presId="urn:microsoft.com/office/officeart/2011/layout/CircleProcess"/>
    <dgm:cxn modelId="{1BA95C0C-1A70-47C1-A00D-6FDD992D8013}" type="presOf" srcId="{4314B5D1-1C9B-428B-A527-01D2760AA9E4}" destId="{02758BD5-8FED-4E5C-95F8-D9FF70D0EB4E}" srcOrd="0" destOrd="0" presId="urn:microsoft.com/office/officeart/2011/layout/CircleProcess"/>
    <dgm:cxn modelId="{1C8CB717-3873-4381-BB5A-8759CF8B4309}" type="presOf" srcId="{EE439AE7-6E57-4207-84A1-79F21CA2E7EE}" destId="{A5BE577B-0A24-4C51-BAE9-F5DAFB88F145}" srcOrd="1" destOrd="0" presId="urn:microsoft.com/office/officeart/2011/layout/CircleProcess"/>
    <dgm:cxn modelId="{C280B62A-0355-4C90-98A1-A5346CA2605D}" type="presOf" srcId="{EE439AE7-6E57-4207-84A1-79F21CA2E7EE}" destId="{82065260-E57D-4F50-A339-E62AFA327639}" srcOrd="0" destOrd="0" presId="urn:microsoft.com/office/officeart/2011/layout/CircleProcess"/>
    <dgm:cxn modelId="{0968A763-67CE-4258-8F00-0B46D3B8FAB6}" type="presOf" srcId="{BCE5B9E2-3BF0-44B8-BBAE-D04D111E9AB6}" destId="{56FB2EE3-6B7E-415B-993B-6BEC1343827D}" srcOrd="0" destOrd="0" presId="urn:microsoft.com/office/officeart/2011/layout/CircleProcess"/>
    <dgm:cxn modelId="{728F3869-09AA-4663-95FC-34768C0B9394}" type="presOf" srcId="{75C2029A-ACA4-4399-AFFF-FA278BBEEB94}" destId="{5BCC2312-DC2D-4E6E-9DA4-4F4E84BE48C8}" srcOrd="1" destOrd="0" presId="urn:microsoft.com/office/officeart/2011/layout/CircleProcess"/>
    <dgm:cxn modelId="{A2371057-8806-4759-BD0A-1BA06C0215AD}" type="presOf" srcId="{6E7348F9-DDFF-4A18-805E-552B7986B2CC}" destId="{5BEF65AB-CEE2-4707-9854-2A33DE708446}" srcOrd="1" destOrd="0" presId="urn:microsoft.com/office/officeart/2011/layout/CircleProcess"/>
    <dgm:cxn modelId="{D777EAA1-2370-4BFC-94E7-248C2CE9BFDC}" srcId="{4314B5D1-1C9B-428B-A527-01D2760AA9E4}" destId="{BCE5B9E2-3BF0-44B8-BBAE-D04D111E9AB6}" srcOrd="2" destOrd="0" parTransId="{ABB0DA53-05BC-4057-9587-DF580DF9CFCF}" sibTransId="{FDA2A577-A4D7-41D6-9F66-2175D6B04959}"/>
    <dgm:cxn modelId="{8F9A3BB7-50D0-4406-9D7C-C39E475D8B05}" srcId="{4314B5D1-1C9B-428B-A527-01D2760AA9E4}" destId="{6E7348F9-DDFF-4A18-805E-552B7986B2CC}" srcOrd="0" destOrd="0" parTransId="{F9129BCD-2367-45D4-A95C-BCF06D09948C}" sibTransId="{5AE52171-2FC5-4B4E-BEAF-66D84AF0EEC2}"/>
    <dgm:cxn modelId="{B5A716E7-B726-4F88-BC37-2EEC6B029CE6}" srcId="{4314B5D1-1C9B-428B-A527-01D2760AA9E4}" destId="{EE439AE7-6E57-4207-84A1-79F21CA2E7EE}" srcOrd="1" destOrd="0" parTransId="{08C87220-8114-437E-9255-D11C4FDA01E5}" sibTransId="{59D8A7DE-DC93-49B5-B5E3-71CEC58CF8C9}"/>
    <dgm:cxn modelId="{6E4F24EF-1E06-4093-8BDE-E95CB6BC708D}" srcId="{4314B5D1-1C9B-428B-A527-01D2760AA9E4}" destId="{75C2029A-ACA4-4399-AFFF-FA278BBEEB94}" srcOrd="3" destOrd="0" parTransId="{90CBBF5A-BCB7-4DAE-9BB7-069D5CFB6282}" sibTransId="{5E8904A0-3D69-4DA1-8A11-30CD601080A3}"/>
    <dgm:cxn modelId="{38DDDFF4-8901-49CE-B545-7CD2FEFDBADF}" type="presOf" srcId="{BCE5B9E2-3BF0-44B8-BBAE-D04D111E9AB6}" destId="{1A738573-9F84-4C9C-BCDF-AB8EA2A43483}" srcOrd="1" destOrd="0" presId="urn:microsoft.com/office/officeart/2011/layout/CircleProcess"/>
    <dgm:cxn modelId="{AA3A369E-258E-4AAF-9002-7C839D592566}" type="presParOf" srcId="{02758BD5-8FED-4E5C-95F8-D9FF70D0EB4E}" destId="{17365BFA-92E2-4FB9-9302-7FC6F73292E0}" srcOrd="0" destOrd="0" presId="urn:microsoft.com/office/officeart/2011/layout/CircleProcess"/>
    <dgm:cxn modelId="{E10FBD08-2A96-481D-87F5-E4A0027F0C99}" type="presParOf" srcId="{17365BFA-92E2-4FB9-9302-7FC6F73292E0}" destId="{5ED8C858-4B96-44AF-9DDA-B63E3CB394A7}" srcOrd="0" destOrd="0" presId="urn:microsoft.com/office/officeart/2011/layout/CircleProcess"/>
    <dgm:cxn modelId="{40B8DF8B-BDC3-494B-AFC2-7369250932D4}" type="presParOf" srcId="{02758BD5-8FED-4E5C-95F8-D9FF70D0EB4E}" destId="{91EF8E1C-2D04-4B6E-B041-E7F4F975098E}" srcOrd="1" destOrd="0" presId="urn:microsoft.com/office/officeart/2011/layout/CircleProcess"/>
    <dgm:cxn modelId="{B735D06A-AD25-4F6F-9B16-5128940BFF4E}" type="presParOf" srcId="{91EF8E1C-2D04-4B6E-B041-E7F4F975098E}" destId="{04268326-BA51-40DA-91E4-DF27E7940348}" srcOrd="0" destOrd="0" presId="urn:microsoft.com/office/officeart/2011/layout/CircleProcess"/>
    <dgm:cxn modelId="{30D3BB15-C58F-4436-8FFF-24CA544AAEE1}" type="presParOf" srcId="{02758BD5-8FED-4E5C-95F8-D9FF70D0EB4E}" destId="{5BCC2312-DC2D-4E6E-9DA4-4F4E84BE48C8}" srcOrd="2" destOrd="0" presId="urn:microsoft.com/office/officeart/2011/layout/CircleProcess"/>
    <dgm:cxn modelId="{5997BC7B-C8B8-433E-8284-B308C91BC1FC}" type="presParOf" srcId="{02758BD5-8FED-4E5C-95F8-D9FF70D0EB4E}" destId="{3FE289B6-EA22-4EAB-BD92-26621FCBC027}" srcOrd="3" destOrd="0" presId="urn:microsoft.com/office/officeart/2011/layout/CircleProcess"/>
    <dgm:cxn modelId="{4051311F-10E9-4E2D-A35A-DF2C9287D224}" type="presParOf" srcId="{3FE289B6-EA22-4EAB-BD92-26621FCBC027}" destId="{12F810E6-D638-49C9-A2FC-0568F5ABF91A}" srcOrd="0" destOrd="0" presId="urn:microsoft.com/office/officeart/2011/layout/CircleProcess"/>
    <dgm:cxn modelId="{1582869A-A400-413E-9AEC-1AAC18F753A2}" type="presParOf" srcId="{02758BD5-8FED-4E5C-95F8-D9FF70D0EB4E}" destId="{6AEF2CEE-1A7C-4986-B35B-6746F9F99291}" srcOrd="4" destOrd="0" presId="urn:microsoft.com/office/officeart/2011/layout/CircleProcess"/>
    <dgm:cxn modelId="{48C0D89E-E947-4A7E-BB98-29358DE37985}" type="presParOf" srcId="{6AEF2CEE-1A7C-4986-B35B-6746F9F99291}" destId="{56FB2EE3-6B7E-415B-993B-6BEC1343827D}" srcOrd="0" destOrd="0" presId="urn:microsoft.com/office/officeart/2011/layout/CircleProcess"/>
    <dgm:cxn modelId="{E48E5019-29F8-40FC-BC1C-E98743A0A0E6}" type="presParOf" srcId="{02758BD5-8FED-4E5C-95F8-D9FF70D0EB4E}" destId="{1A738573-9F84-4C9C-BCDF-AB8EA2A43483}" srcOrd="5" destOrd="0" presId="urn:microsoft.com/office/officeart/2011/layout/CircleProcess"/>
    <dgm:cxn modelId="{B4DA9838-8212-4E95-8DD9-D4DA3ACD969A}" type="presParOf" srcId="{02758BD5-8FED-4E5C-95F8-D9FF70D0EB4E}" destId="{D1CFB8B1-A5E7-4CCB-93F4-50C512E0633E}" srcOrd="6" destOrd="0" presId="urn:microsoft.com/office/officeart/2011/layout/CircleProcess"/>
    <dgm:cxn modelId="{FDE856B2-1BB4-4E5F-911C-4D078EF20801}" type="presParOf" srcId="{D1CFB8B1-A5E7-4CCB-93F4-50C512E0633E}" destId="{030B5053-11CA-4123-A1F2-B2EB0D97EB84}" srcOrd="0" destOrd="0" presId="urn:microsoft.com/office/officeart/2011/layout/CircleProcess"/>
    <dgm:cxn modelId="{9707D77D-CB4D-4B17-8FCC-F9FDA78C54E3}" type="presParOf" srcId="{02758BD5-8FED-4E5C-95F8-D9FF70D0EB4E}" destId="{DE2F8AA6-A79E-4B5D-B540-2EE8B8A8AFBC}" srcOrd="7" destOrd="0" presId="urn:microsoft.com/office/officeart/2011/layout/CircleProcess"/>
    <dgm:cxn modelId="{715A86CD-E056-443F-A8E6-B312DF3799E5}" type="presParOf" srcId="{DE2F8AA6-A79E-4B5D-B540-2EE8B8A8AFBC}" destId="{82065260-E57D-4F50-A339-E62AFA327639}" srcOrd="0" destOrd="0" presId="urn:microsoft.com/office/officeart/2011/layout/CircleProcess"/>
    <dgm:cxn modelId="{B8A95509-8C31-44B7-8CC4-31C08122200B}" type="presParOf" srcId="{02758BD5-8FED-4E5C-95F8-D9FF70D0EB4E}" destId="{A5BE577B-0A24-4C51-BAE9-F5DAFB88F145}" srcOrd="8" destOrd="0" presId="urn:microsoft.com/office/officeart/2011/layout/CircleProcess"/>
    <dgm:cxn modelId="{4CFFC7BD-53C6-4A40-8EC0-BD5FCA6C119A}" type="presParOf" srcId="{02758BD5-8FED-4E5C-95F8-D9FF70D0EB4E}" destId="{B06B645B-7BFF-43BB-9B31-53DC08A6305D}" srcOrd="9" destOrd="0" presId="urn:microsoft.com/office/officeart/2011/layout/CircleProcess"/>
    <dgm:cxn modelId="{970C4EBA-03C0-48E4-81B3-39B413BC878F}" type="presParOf" srcId="{B06B645B-7BFF-43BB-9B31-53DC08A6305D}" destId="{E13D3A04-4EE2-4A5B-9446-322C52273A35}" srcOrd="0" destOrd="0" presId="urn:microsoft.com/office/officeart/2011/layout/CircleProcess"/>
    <dgm:cxn modelId="{31A1B4D2-FCE6-4379-974B-DF43686B5D03}" type="presParOf" srcId="{02758BD5-8FED-4E5C-95F8-D9FF70D0EB4E}" destId="{ADE0E7A5-0C1B-4773-879A-3A8F4641C715}" srcOrd="10" destOrd="0" presId="urn:microsoft.com/office/officeart/2011/layout/CircleProcess"/>
    <dgm:cxn modelId="{90A76589-AD0A-4254-A537-4925E4620639}" type="presParOf" srcId="{ADE0E7A5-0C1B-4773-879A-3A8F4641C715}" destId="{BD82E01B-237D-4AAB-8E42-572C3ADBF7D7}" srcOrd="0" destOrd="0" presId="urn:microsoft.com/office/officeart/2011/layout/CircleProcess"/>
    <dgm:cxn modelId="{5A1F5BB4-06EF-47F1-95FF-2F39CC81A7B1}" type="presParOf" srcId="{02758BD5-8FED-4E5C-95F8-D9FF70D0EB4E}" destId="{5BEF65AB-CEE2-4707-9854-2A33DE708446}" srcOrd="11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66CA5CD-9664-4C71-ABB0-4A7D3E1F91E4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2117DEA3-5F0C-4486-AA6A-988DCF188333}">
      <dgm:prSet/>
      <dgm:spPr/>
      <dgm:t>
        <a:bodyPr/>
        <a:lstStyle/>
        <a:p>
          <a:r>
            <a:rPr lang="en-US"/>
            <a:t>Identify</a:t>
          </a:r>
        </a:p>
      </dgm:t>
    </dgm:pt>
    <dgm:pt modelId="{9BAC12C3-7352-4E6A-830C-61031F68D694}" type="parTrans" cxnId="{11B7534B-2BD4-4800-9915-BE9029D73FA3}">
      <dgm:prSet/>
      <dgm:spPr/>
      <dgm:t>
        <a:bodyPr/>
        <a:lstStyle/>
        <a:p>
          <a:endParaRPr lang="en-US"/>
        </a:p>
      </dgm:t>
    </dgm:pt>
    <dgm:pt modelId="{62E23CE7-5587-4D3E-B398-123BBEF316DA}" type="sibTrans" cxnId="{11B7534B-2BD4-4800-9915-BE9029D73FA3}">
      <dgm:prSet/>
      <dgm:spPr/>
      <dgm:t>
        <a:bodyPr/>
        <a:lstStyle/>
        <a:p>
          <a:endParaRPr lang="en-US"/>
        </a:p>
      </dgm:t>
    </dgm:pt>
    <dgm:pt modelId="{E0991F31-178F-4955-957B-6BF2DD267C38}">
      <dgm:prSet/>
      <dgm:spPr/>
      <dgm:t>
        <a:bodyPr/>
        <a:lstStyle/>
        <a:p>
          <a:r>
            <a:rPr lang="en-US"/>
            <a:t>Identify possible risks; recognize what can go wrong</a:t>
          </a:r>
        </a:p>
      </dgm:t>
    </dgm:pt>
    <dgm:pt modelId="{8C4F78F2-7799-434A-94D2-E983C0791428}" type="parTrans" cxnId="{04437750-D8EB-439E-A388-938B5FDF9DC5}">
      <dgm:prSet/>
      <dgm:spPr/>
      <dgm:t>
        <a:bodyPr/>
        <a:lstStyle/>
        <a:p>
          <a:endParaRPr lang="en-US"/>
        </a:p>
      </dgm:t>
    </dgm:pt>
    <dgm:pt modelId="{D606884E-25CB-424D-A6DD-A342B9B4F059}" type="sibTrans" cxnId="{04437750-D8EB-439E-A388-938B5FDF9DC5}">
      <dgm:prSet/>
      <dgm:spPr/>
      <dgm:t>
        <a:bodyPr/>
        <a:lstStyle/>
        <a:p>
          <a:endParaRPr lang="en-US"/>
        </a:p>
      </dgm:t>
    </dgm:pt>
    <dgm:pt modelId="{D55E3541-709A-4921-B867-3D5544D631E8}">
      <dgm:prSet/>
      <dgm:spPr/>
      <dgm:t>
        <a:bodyPr/>
        <a:lstStyle/>
        <a:p>
          <a:r>
            <a:rPr lang="en-US"/>
            <a:t>Analyze</a:t>
          </a:r>
        </a:p>
      </dgm:t>
    </dgm:pt>
    <dgm:pt modelId="{FD6FD24B-B23C-450D-881E-A3E924D50BB6}" type="parTrans" cxnId="{0ADF3257-36F2-46D7-A35C-0BF8273EA406}">
      <dgm:prSet/>
      <dgm:spPr/>
      <dgm:t>
        <a:bodyPr/>
        <a:lstStyle/>
        <a:p>
          <a:endParaRPr lang="en-US"/>
        </a:p>
      </dgm:t>
    </dgm:pt>
    <dgm:pt modelId="{19718E8C-089F-4B86-9DD2-E3154C9058B6}" type="sibTrans" cxnId="{0ADF3257-36F2-46D7-A35C-0BF8273EA406}">
      <dgm:prSet/>
      <dgm:spPr/>
      <dgm:t>
        <a:bodyPr/>
        <a:lstStyle/>
        <a:p>
          <a:endParaRPr lang="en-US"/>
        </a:p>
      </dgm:t>
    </dgm:pt>
    <dgm:pt modelId="{A3741ADA-1DBC-403D-9A5E-29B0BC072B5F}">
      <dgm:prSet/>
      <dgm:spPr/>
      <dgm:t>
        <a:bodyPr/>
        <a:lstStyle/>
        <a:p>
          <a:r>
            <a:rPr lang="en-US"/>
            <a:t>Analyze each risk to estimate the probability that it will occur and the impact (i.e., damage) that it will do if it does occur</a:t>
          </a:r>
        </a:p>
      </dgm:t>
    </dgm:pt>
    <dgm:pt modelId="{2FC4708E-85CF-47D9-9253-8D8F63D1231F}" type="parTrans" cxnId="{6DD822DB-2435-4BF1-AAEB-9CDE4E7430C6}">
      <dgm:prSet/>
      <dgm:spPr/>
      <dgm:t>
        <a:bodyPr/>
        <a:lstStyle/>
        <a:p>
          <a:endParaRPr lang="en-US"/>
        </a:p>
      </dgm:t>
    </dgm:pt>
    <dgm:pt modelId="{D4730C8D-95D2-45AA-B1A0-86319EE8B857}" type="sibTrans" cxnId="{6DD822DB-2435-4BF1-AAEB-9CDE4E7430C6}">
      <dgm:prSet/>
      <dgm:spPr/>
      <dgm:t>
        <a:bodyPr/>
        <a:lstStyle/>
        <a:p>
          <a:endParaRPr lang="en-US"/>
        </a:p>
      </dgm:t>
    </dgm:pt>
    <dgm:pt modelId="{23E05E8D-010D-4996-A6D0-5D2414F5D29F}">
      <dgm:prSet/>
      <dgm:spPr/>
      <dgm:t>
        <a:bodyPr/>
        <a:lstStyle/>
        <a:p>
          <a:r>
            <a:rPr lang="en-US"/>
            <a:t>Rank</a:t>
          </a:r>
        </a:p>
      </dgm:t>
    </dgm:pt>
    <dgm:pt modelId="{326B213D-FE68-44D8-A567-CC7C1D82CABF}" type="parTrans" cxnId="{785486B1-73F9-4354-8F89-A0BD77FE164E}">
      <dgm:prSet/>
      <dgm:spPr/>
      <dgm:t>
        <a:bodyPr/>
        <a:lstStyle/>
        <a:p>
          <a:endParaRPr lang="en-US"/>
        </a:p>
      </dgm:t>
    </dgm:pt>
    <dgm:pt modelId="{9E7D8F0B-8E4C-4B92-926C-4559880055EA}" type="sibTrans" cxnId="{785486B1-73F9-4354-8F89-A0BD77FE164E}">
      <dgm:prSet/>
      <dgm:spPr/>
      <dgm:t>
        <a:bodyPr/>
        <a:lstStyle/>
        <a:p>
          <a:endParaRPr lang="en-US"/>
        </a:p>
      </dgm:t>
    </dgm:pt>
    <dgm:pt modelId="{94D4FF5A-9E53-49A3-A68F-1556387FFFDD}">
      <dgm:prSet/>
      <dgm:spPr/>
      <dgm:t>
        <a:bodyPr/>
        <a:lstStyle/>
        <a:p>
          <a:r>
            <a:rPr lang="en-US"/>
            <a:t>Rank the risks by probability and impact</a:t>
          </a:r>
          <a:br>
            <a:rPr lang="en-US"/>
          </a:br>
          <a:r>
            <a:rPr lang="en-US"/>
            <a:t> - Impact may be negligible, marginal, critical, and catastrophic</a:t>
          </a:r>
        </a:p>
      </dgm:t>
    </dgm:pt>
    <dgm:pt modelId="{D4691926-24F8-433A-ABD6-8D6837C0E0ED}" type="parTrans" cxnId="{1D6772EC-777A-4B65-A5E4-573517F72FE5}">
      <dgm:prSet/>
      <dgm:spPr/>
      <dgm:t>
        <a:bodyPr/>
        <a:lstStyle/>
        <a:p>
          <a:endParaRPr lang="en-US"/>
        </a:p>
      </dgm:t>
    </dgm:pt>
    <dgm:pt modelId="{371BC532-DAE4-4BD3-A14A-50B2EDDBFDFF}" type="sibTrans" cxnId="{1D6772EC-777A-4B65-A5E4-573517F72FE5}">
      <dgm:prSet/>
      <dgm:spPr/>
      <dgm:t>
        <a:bodyPr/>
        <a:lstStyle/>
        <a:p>
          <a:endParaRPr lang="en-US"/>
        </a:p>
      </dgm:t>
    </dgm:pt>
    <dgm:pt modelId="{F463C8FC-117E-4BF0-BBFF-E8EBE7526415}">
      <dgm:prSet/>
      <dgm:spPr/>
      <dgm:t>
        <a:bodyPr/>
        <a:lstStyle/>
        <a:p>
          <a:r>
            <a:rPr lang="en-US"/>
            <a:t>Develop</a:t>
          </a:r>
        </a:p>
      </dgm:t>
    </dgm:pt>
    <dgm:pt modelId="{7FB33F1E-B7E8-437C-A10E-90EBE25F8C26}" type="parTrans" cxnId="{A741AA7F-5986-44D4-BA62-C7E1ACF5901F}">
      <dgm:prSet/>
      <dgm:spPr/>
      <dgm:t>
        <a:bodyPr/>
        <a:lstStyle/>
        <a:p>
          <a:endParaRPr lang="en-US"/>
        </a:p>
      </dgm:t>
    </dgm:pt>
    <dgm:pt modelId="{CEEBBF42-74D3-4C0C-82B2-757F7900FD8B}" type="sibTrans" cxnId="{A741AA7F-5986-44D4-BA62-C7E1ACF5901F}">
      <dgm:prSet/>
      <dgm:spPr/>
      <dgm:t>
        <a:bodyPr/>
        <a:lstStyle/>
        <a:p>
          <a:endParaRPr lang="en-US"/>
        </a:p>
      </dgm:t>
    </dgm:pt>
    <dgm:pt modelId="{8C29D35A-55D6-40D7-972E-4EC578EF0BA5}">
      <dgm:prSet/>
      <dgm:spPr/>
      <dgm:t>
        <a:bodyPr/>
        <a:lstStyle/>
        <a:p>
          <a:r>
            <a:rPr lang="en-US"/>
            <a:t>Develop a contingency plan to manage those risks having high probability and high impact</a:t>
          </a:r>
        </a:p>
      </dgm:t>
    </dgm:pt>
    <dgm:pt modelId="{2ECCE622-3A87-4B92-9938-B1BA76D61D7C}" type="parTrans" cxnId="{EB4B545A-6A64-46B1-817C-501173A05383}">
      <dgm:prSet/>
      <dgm:spPr/>
      <dgm:t>
        <a:bodyPr/>
        <a:lstStyle/>
        <a:p>
          <a:endParaRPr lang="en-US"/>
        </a:p>
      </dgm:t>
    </dgm:pt>
    <dgm:pt modelId="{87074B46-CABA-45A8-9267-5A0E270C618C}" type="sibTrans" cxnId="{EB4B545A-6A64-46B1-817C-501173A05383}">
      <dgm:prSet/>
      <dgm:spPr/>
      <dgm:t>
        <a:bodyPr/>
        <a:lstStyle/>
        <a:p>
          <a:endParaRPr lang="en-US"/>
        </a:p>
      </dgm:t>
    </dgm:pt>
    <dgm:pt modelId="{890D94F2-BE4D-42AF-9CD3-E60443B71DF1}" type="pres">
      <dgm:prSet presAssocID="{B66CA5CD-9664-4C71-ABB0-4A7D3E1F91E4}" presName="Name0" presStyleCnt="0">
        <dgm:presLayoutVars>
          <dgm:dir/>
          <dgm:animLvl val="lvl"/>
          <dgm:resizeHandles val="exact"/>
        </dgm:presLayoutVars>
      </dgm:prSet>
      <dgm:spPr/>
    </dgm:pt>
    <dgm:pt modelId="{FD5C6664-8B3C-48E9-AAB5-954E12042CF3}" type="pres">
      <dgm:prSet presAssocID="{F463C8FC-117E-4BF0-BBFF-E8EBE7526415}" presName="boxAndChildren" presStyleCnt="0"/>
      <dgm:spPr/>
    </dgm:pt>
    <dgm:pt modelId="{569295CA-41DD-48CB-A184-CFCE5EC007FA}" type="pres">
      <dgm:prSet presAssocID="{F463C8FC-117E-4BF0-BBFF-E8EBE7526415}" presName="parentTextBox" presStyleLbl="alignNode1" presStyleIdx="0" presStyleCnt="4"/>
      <dgm:spPr/>
    </dgm:pt>
    <dgm:pt modelId="{0E66C88A-9DEC-465A-BE95-3E0A62808D32}" type="pres">
      <dgm:prSet presAssocID="{F463C8FC-117E-4BF0-BBFF-E8EBE7526415}" presName="descendantBox" presStyleLbl="bgAccFollowNode1" presStyleIdx="0" presStyleCnt="4"/>
      <dgm:spPr/>
    </dgm:pt>
    <dgm:pt modelId="{73A663A0-66AE-49AE-A6EF-86E52E8209AB}" type="pres">
      <dgm:prSet presAssocID="{9E7D8F0B-8E4C-4B92-926C-4559880055EA}" presName="sp" presStyleCnt="0"/>
      <dgm:spPr/>
    </dgm:pt>
    <dgm:pt modelId="{E022BDBD-A079-46AA-B7E6-640727BB691E}" type="pres">
      <dgm:prSet presAssocID="{23E05E8D-010D-4996-A6D0-5D2414F5D29F}" presName="arrowAndChildren" presStyleCnt="0"/>
      <dgm:spPr/>
    </dgm:pt>
    <dgm:pt modelId="{A8B5F145-CEA6-4E06-9375-93F378C7A563}" type="pres">
      <dgm:prSet presAssocID="{23E05E8D-010D-4996-A6D0-5D2414F5D29F}" presName="parentTextArrow" presStyleLbl="node1" presStyleIdx="0" presStyleCnt="0"/>
      <dgm:spPr/>
    </dgm:pt>
    <dgm:pt modelId="{CB74B198-7C73-4455-916D-1E9990F5D0D2}" type="pres">
      <dgm:prSet presAssocID="{23E05E8D-010D-4996-A6D0-5D2414F5D29F}" presName="arrow" presStyleLbl="alignNode1" presStyleIdx="1" presStyleCnt="4"/>
      <dgm:spPr/>
    </dgm:pt>
    <dgm:pt modelId="{E7A6D550-6ACE-4424-8A83-5078B78AB4E6}" type="pres">
      <dgm:prSet presAssocID="{23E05E8D-010D-4996-A6D0-5D2414F5D29F}" presName="descendantArrow" presStyleLbl="bgAccFollowNode1" presStyleIdx="1" presStyleCnt="4"/>
      <dgm:spPr/>
    </dgm:pt>
    <dgm:pt modelId="{29A8E3D9-00E8-4366-9577-C95BF5A288F8}" type="pres">
      <dgm:prSet presAssocID="{19718E8C-089F-4B86-9DD2-E3154C9058B6}" presName="sp" presStyleCnt="0"/>
      <dgm:spPr/>
    </dgm:pt>
    <dgm:pt modelId="{41E78165-972E-4CF7-8AB3-D46DA99DEC9E}" type="pres">
      <dgm:prSet presAssocID="{D55E3541-709A-4921-B867-3D5544D631E8}" presName="arrowAndChildren" presStyleCnt="0"/>
      <dgm:spPr/>
    </dgm:pt>
    <dgm:pt modelId="{3D73952A-74EB-4095-8531-A9096A0FE79A}" type="pres">
      <dgm:prSet presAssocID="{D55E3541-709A-4921-B867-3D5544D631E8}" presName="parentTextArrow" presStyleLbl="node1" presStyleIdx="0" presStyleCnt="0"/>
      <dgm:spPr/>
    </dgm:pt>
    <dgm:pt modelId="{A961C535-7C0A-42F4-88AC-7AE110E73E07}" type="pres">
      <dgm:prSet presAssocID="{D55E3541-709A-4921-B867-3D5544D631E8}" presName="arrow" presStyleLbl="alignNode1" presStyleIdx="2" presStyleCnt="4"/>
      <dgm:spPr/>
    </dgm:pt>
    <dgm:pt modelId="{9883C42E-8693-4CFA-95EB-8E77B292869F}" type="pres">
      <dgm:prSet presAssocID="{D55E3541-709A-4921-B867-3D5544D631E8}" presName="descendantArrow" presStyleLbl="bgAccFollowNode1" presStyleIdx="2" presStyleCnt="4"/>
      <dgm:spPr/>
    </dgm:pt>
    <dgm:pt modelId="{9673F970-E5E2-4B95-A00C-5C0CEDF9CD03}" type="pres">
      <dgm:prSet presAssocID="{62E23CE7-5587-4D3E-B398-123BBEF316DA}" presName="sp" presStyleCnt="0"/>
      <dgm:spPr/>
    </dgm:pt>
    <dgm:pt modelId="{6C8DD409-3CD1-42FC-B8D5-1355F720BF53}" type="pres">
      <dgm:prSet presAssocID="{2117DEA3-5F0C-4486-AA6A-988DCF188333}" presName="arrowAndChildren" presStyleCnt="0"/>
      <dgm:spPr/>
    </dgm:pt>
    <dgm:pt modelId="{9A29D96F-9123-4FCB-8929-8CC06F919A0F}" type="pres">
      <dgm:prSet presAssocID="{2117DEA3-5F0C-4486-AA6A-988DCF188333}" presName="parentTextArrow" presStyleLbl="node1" presStyleIdx="0" presStyleCnt="0"/>
      <dgm:spPr/>
    </dgm:pt>
    <dgm:pt modelId="{4F35CE5C-462A-461E-8F11-46CDF3D1F4A0}" type="pres">
      <dgm:prSet presAssocID="{2117DEA3-5F0C-4486-AA6A-988DCF188333}" presName="arrow" presStyleLbl="alignNode1" presStyleIdx="3" presStyleCnt="4"/>
      <dgm:spPr/>
    </dgm:pt>
    <dgm:pt modelId="{11AFBC3C-BA97-4E3D-BE79-DF86CD6A2972}" type="pres">
      <dgm:prSet presAssocID="{2117DEA3-5F0C-4486-AA6A-988DCF188333}" presName="descendantArrow" presStyleLbl="bgAccFollowNode1" presStyleIdx="3" presStyleCnt="4"/>
      <dgm:spPr/>
    </dgm:pt>
  </dgm:ptLst>
  <dgm:cxnLst>
    <dgm:cxn modelId="{ADF0540D-C221-4C40-B0E8-1CC78BEA6205}" type="presOf" srcId="{23E05E8D-010D-4996-A6D0-5D2414F5D29F}" destId="{A8B5F145-CEA6-4E06-9375-93F378C7A563}" srcOrd="0" destOrd="0" presId="urn:microsoft.com/office/officeart/2016/7/layout/VerticalDownArrowProcess"/>
    <dgm:cxn modelId="{9138AC29-1769-45FC-8228-A396C2BE9263}" type="presOf" srcId="{F463C8FC-117E-4BF0-BBFF-E8EBE7526415}" destId="{569295CA-41DD-48CB-A184-CFCE5EC007FA}" srcOrd="0" destOrd="0" presId="urn:microsoft.com/office/officeart/2016/7/layout/VerticalDownArrowProcess"/>
    <dgm:cxn modelId="{167E9445-1961-4A1B-B906-3121545CC938}" type="presOf" srcId="{D55E3541-709A-4921-B867-3D5544D631E8}" destId="{3D73952A-74EB-4095-8531-A9096A0FE79A}" srcOrd="0" destOrd="0" presId="urn:microsoft.com/office/officeart/2016/7/layout/VerticalDownArrowProcess"/>
    <dgm:cxn modelId="{11B7534B-2BD4-4800-9915-BE9029D73FA3}" srcId="{B66CA5CD-9664-4C71-ABB0-4A7D3E1F91E4}" destId="{2117DEA3-5F0C-4486-AA6A-988DCF188333}" srcOrd="0" destOrd="0" parTransId="{9BAC12C3-7352-4E6A-830C-61031F68D694}" sibTransId="{62E23CE7-5587-4D3E-B398-123BBEF316DA}"/>
    <dgm:cxn modelId="{04437750-D8EB-439E-A388-938B5FDF9DC5}" srcId="{2117DEA3-5F0C-4486-AA6A-988DCF188333}" destId="{E0991F31-178F-4955-957B-6BF2DD267C38}" srcOrd="0" destOrd="0" parTransId="{8C4F78F2-7799-434A-94D2-E983C0791428}" sibTransId="{D606884E-25CB-424D-A6DD-A342B9B4F059}"/>
    <dgm:cxn modelId="{50541555-ED19-4680-B3DA-26900DE3EEB3}" type="presOf" srcId="{23E05E8D-010D-4996-A6D0-5D2414F5D29F}" destId="{CB74B198-7C73-4455-916D-1E9990F5D0D2}" srcOrd="1" destOrd="0" presId="urn:microsoft.com/office/officeart/2016/7/layout/VerticalDownArrowProcess"/>
    <dgm:cxn modelId="{0ADF3257-36F2-46D7-A35C-0BF8273EA406}" srcId="{B66CA5CD-9664-4C71-ABB0-4A7D3E1F91E4}" destId="{D55E3541-709A-4921-B867-3D5544D631E8}" srcOrd="1" destOrd="0" parTransId="{FD6FD24B-B23C-450D-881E-A3E924D50BB6}" sibTransId="{19718E8C-089F-4B86-9DD2-E3154C9058B6}"/>
    <dgm:cxn modelId="{EB4B545A-6A64-46B1-817C-501173A05383}" srcId="{F463C8FC-117E-4BF0-BBFF-E8EBE7526415}" destId="{8C29D35A-55D6-40D7-972E-4EC578EF0BA5}" srcOrd="0" destOrd="0" parTransId="{2ECCE622-3A87-4B92-9938-B1BA76D61D7C}" sibTransId="{87074B46-CABA-45A8-9267-5A0E270C618C}"/>
    <dgm:cxn modelId="{A741AA7F-5986-44D4-BA62-C7E1ACF5901F}" srcId="{B66CA5CD-9664-4C71-ABB0-4A7D3E1F91E4}" destId="{F463C8FC-117E-4BF0-BBFF-E8EBE7526415}" srcOrd="3" destOrd="0" parTransId="{7FB33F1E-B7E8-437C-A10E-90EBE25F8C26}" sibTransId="{CEEBBF42-74D3-4C0C-82B2-757F7900FD8B}"/>
    <dgm:cxn modelId="{E852F87F-2994-49A3-89AE-737982BE8E90}" type="presOf" srcId="{D55E3541-709A-4921-B867-3D5544D631E8}" destId="{A961C535-7C0A-42F4-88AC-7AE110E73E07}" srcOrd="1" destOrd="0" presId="urn:microsoft.com/office/officeart/2016/7/layout/VerticalDownArrowProcess"/>
    <dgm:cxn modelId="{27C54783-213D-4CDC-9886-52293385D2BD}" type="presOf" srcId="{B66CA5CD-9664-4C71-ABB0-4A7D3E1F91E4}" destId="{890D94F2-BE4D-42AF-9CD3-E60443B71DF1}" srcOrd="0" destOrd="0" presId="urn:microsoft.com/office/officeart/2016/7/layout/VerticalDownArrowProcess"/>
    <dgm:cxn modelId="{CA67E3AC-826F-404F-8BAB-C72A09DF32F5}" type="presOf" srcId="{8C29D35A-55D6-40D7-972E-4EC578EF0BA5}" destId="{0E66C88A-9DEC-465A-BE95-3E0A62808D32}" srcOrd="0" destOrd="0" presId="urn:microsoft.com/office/officeart/2016/7/layout/VerticalDownArrowProcess"/>
    <dgm:cxn modelId="{B6424FAD-CF23-4198-A296-98A86387BD83}" type="presOf" srcId="{2117DEA3-5F0C-4486-AA6A-988DCF188333}" destId="{4F35CE5C-462A-461E-8F11-46CDF3D1F4A0}" srcOrd="1" destOrd="0" presId="urn:microsoft.com/office/officeart/2016/7/layout/VerticalDownArrowProcess"/>
    <dgm:cxn modelId="{785486B1-73F9-4354-8F89-A0BD77FE164E}" srcId="{B66CA5CD-9664-4C71-ABB0-4A7D3E1F91E4}" destId="{23E05E8D-010D-4996-A6D0-5D2414F5D29F}" srcOrd="2" destOrd="0" parTransId="{326B213D-FE68-44D8-A567-CC7C1D82CABF}" sibTransId="{9E7D8F0B-8E4C-4B92-926C-4559880055EA}"/>
    <dgm:cxn modelId="{343CADB1-CDD8-475F-BEB1-3D67813106C3}" type="presOf" srcId="{E0991F31-178F-4955-957B-6BF2DD267C38}" destId="{11AFBC3C-BA97-4E3D-BE79-DF86CD6A2972}" srcOrd="0" destOrd="0" presId="urn:microsoft.com/office/officeart/2016/7/layout/VerticalDownArrowProcess"/>
    <dgm:cxn modelId="{F548DFCA-04BA-438F-B703-78410ACCCB79}" type="presOf" srcId="{A3741ADA-1DBC-403D-9A5E-29B0BC072B5F}" destId="{9883C42E-8693-4CFA-95EB-8E77B292869F}" srcOrd="0" destOrd="0" presId="urn:microsoft.com/office/officeart/2016/7/layout/VerticalDownArrowProcess"/>
    <dgm:cxn modelId="{EE0152CF-C4E9-436C-9D54-16425B8174BE}" type="presOf" srcId="{2117DEA3-5F0C-4486-AA6A-988DCF188333}" destId="{9A29D96F-9123-4FCB-8929-8CC06F919A0F}" srcOrd="0" destOrd="0" presId="urn:microsoft.com/office/officeart/2016/7/layout/VerticalDownArrowProcess"/>
    <dgm:cxn modelId="{1C86E2D3-0070-476D-A773-A0DCE7BAB625}" type="presOf" srcId="{94D4FF5A-9E53-49A3-A68F-1556387FFFDD}" destId="{E7A6D550-6ACE-4424-8A83-5078B78AB4E6}" srcOrd="0" destOrd="0" presId="urn:microsoft.com/office/officeart/2016/7/layout/VerticalDownArrowProcess"/>
    <dgm:cxn modelId="{6DD822DB-2435-4BF1-AAEB-9CDE4E7430C6}" srcId="{D55E3541-709A-4921-B867-3D5544D631E8}" destId="{A3741ADA-1DBC-403D-9A5E-29B0BC072B5F}" srcOrd="0" destOrd="0" parTransId="{2FC4708E-85CF-47D9-9253-8D8F63D1231F}" sibTransId="{D4730C8D-95D2-45AA-B1A0-86319EE8B857}"/>
    <dgm:cxn modelId="{1D6772EC-777A-4B65-A5E4-573517F72FE5}" srcId="{23E05E8D-010D-4996-A6D0-5D2414F5D29F}" destId="{94D4FF5A-9E53-49A3-A68F-1556387FFFDD}" srcOrd="0" destOrd="0" parTransId="{D4691926-24F8-433A-ABD6-8D6837C0E0ED}" sibTransId="{371BC532-DAE4-4BD3-A14A-50B2EDDBFDFF}"/>
    <dgm:cxn modelId="{78707D09-D452-4CDB-8BCE-4668ADFC4220}" type="presParOf" srcId="{890D94F2-BE4D-42AF-9CD3-E60443B71DF1}" destId="{FD5C6664-8B3C-48E9-AAB5-954E12042CF3}" srcOrd="0" destOrd="0" presId="urn:microsoft.com/office/officeart/2016/7/layout/VerticalDownArrowProcess"/>
    <dgm:cxn modelId="{530600C3-3D3B-4361-9158-AB074E4C72DE}" type="presParOf" srcId="{FD5C6664-8B3C-48E9-AAB5-954E12042CF3}" destId="{569295CA-41DD-48CB-A184-CFCE5EC007FA}" srcOrd="0" destOrd="0" presId="urn:microsoft.com/office/officeart/2016/7/layout/VerticalDownArrowProcess"/>
    <dgm:cxn modelId="{7C67861B-4B11-4E74-9DC6-220B6AD633EE}" type="presParOf" srcId="{FD5C6664-8B3C-48E9-AAB5-954E12042CF3}" destId="{0E66C88A-9DEC-465A-BE95-3E0A62808D32}" srcOrd="1" destOrd="0" presId="urn:microsoft.com/office/officeart/2016/7/layout/VerticalDownArrowProcess"/>
    <dgm:cxn modelId="{3B582A40-2880-43F1-AAC5-A48B58541825}" type="presParOf" srcId="{890D94F2-BE4D-42AF-9CD3-E60443B71DF1}" destId="{73A663A0-66AE-49AE-A6EF-86E52E8209AB}" srcOrd="1" destOrd="0" presId="urn:microsoft.com/office/officeart/2016/7/layout/VerticalDownArrowProcess"/>
    <dgm:cxn modelId="{46989C0E-9E4F-499F-BF15-FA44E3D8013F}" type="presParOf" srcId="{890D94F2-BE4D-42AF-9CD3-E60443B71DF1}" destId="{E022BDBD-A079-46AA-B7E6-640727BB691E}" srcOrd="2" destOrd="0" presId="urn:microsoft.com/office/officeart/2016/7/layout/VerticalDownArrowProcess"/>
    <dgm:cxn modelId="{53190FFE-8F27-44F9-AFB1-98A788C7BB29}" type="presParOf" srcId="{E022BDBD-A079-46AA-B7E6-640727BB691E}" destId="{A8B5F145-CEA6-4E06-9375-93F378C7A563}" srcOrd="0" destOrd="0" presId="urn:microsoft.com/office/officeart/2016/7/layout/VerticalDownArrowProcess"/>
    <dgm:cxn modelId="{6AEB6069-1B16-4604-BC8E-68FDDB74078A}" type="presParOf" srcId="{E022BDBD-A079-46AA-B7E6-640727BB691E}" destId="{CB74B198-7C73-4455-916D-1E9990F5D0D2}" srcOrd="1" destOrd="0" presId="urn:microsoft.com/office/officeart/2016/7/layout/VerticalDownArrowProcess"/>
    <dgm:cxn modelId="{FFE6EC71-A914-47C8-AB57-292121C7E045}" type="presParOf" srcId="{E022BDBD-A079-46AA-B7E6-640727BB691E}" destId="{E7A6D550-6ACE-4424-8A83-5078B78AB4E6}" srcOrd="2" destOrd="0" presId="urn:microsoft.com/office/officeart/2016/7/layout/VerticalDownArrowProcess"/>
    <dgm:cxn modelId="{75EB96D4-A23E-4F92-BEDE-B1C0A22FBD05}" type="presParOf" srcId="{890D94F2-BE4D-42AF-9CD3-E60443B71DF1}" destId="{29A8E3D9-00E8-4366-9577-C95BF5A288F8}" srcOrd="3" destOrd="0" presId="urn:microsoft.com/office/officeart/2016/7/layout/VerticalDownArrowProcess"/>
    <dgm:cxn modelId="{E6A2CB52-D969-4DE5-8DC9-0139EF0F253A}" type="presParOf" srcId="{890D94F2-BE4D-42AF-9CD3-E60443B71DF1}" destId="{41E78165-972E-4CF7-8AB3-D46DA99DEC9E}" srcOrd="4" destOrd="0" presId="urn:microsoft.com/office/officeart/2016/7/layout/VerticalDownArrowProcess"/>
    <dgm:cxn modelId="{A45BD7F7-9540-43D7-9466-E9AAEDFA929C}" type="presParOf" srcId="{41E78165-972E-4CF7-8AB3-D46DA99DEC9E}" destId="{3D73952A-74EB-4095-8531-A9096A0FE79A}" srcOrd="0" destOrd="0" presId="urn:microsoft.com/office/officeart/2016/7/layout/VerticalDownArrowProcess"/>
    <dgm:cxn modelId="{CB87C5D6-030D-4D30-A4E3-A6E537BAC2EA}" type="presParOf" srcId="{41E78165-972E-4CF7-8AB3-D46DA99DEC9E}" destId="{A961C535-7C0A-42F4-88AC-7AE110E73E07}" srcOrd="1" destOrd="0" presId="urn:microsoft.com/office/officeart/2016/7/layout/VerticalDownArrowProcess"/>
    <dgm:cxn modelId="{3CA98B7B-70D8-4E9C-8BA3-E7A38028FE1E}" type="presParOf" srcId="{41E78165-972E-4CF7-8AB3-D46DA99DEC9E}" destId="{9883C42E-8693-4CFA-95EB-8E77B292869F}" srcOrd="2" destOrd="0" presId="urn:microsoft.com/office/officeart/2016/7/layout/VerticalDownArrowProcess"/>
    <dgm:cxn modelId="{A9BA3492-5E61-4FA9-9AA6-72093135A004}" type="presParOf" srcId="{890D94F2-BE4D-42AF-9CD3-E60443B71DF1}" destId="{9673F970-E5E2-4B95-A00C-5C0CEDF9CD03}" srcOrd="5" destOrd="0" presId="urn:microsoft.com/office/officeart/2016/7/layout/VerticalDownArrowProcess"/>
    <dgm:cxn modelId="{46CDE446-E145-4297-9C22-31507456B8F7}" type="presParOf" srcId="{890D94F2-BE4D-42AF-9CD3-E60443B71DF1}" destId="{6C8DD409-3CD1-42FC-B8D5-1355F720BF53}" srcOrd="6" destOrd="0" presId="urn:microsoft.com/office/officeart/2016/7/layout/VerticalDownArrowProcess"/>
    <dgm:cxn modelId="{C9C1D2C8-69CE-4C4C-A89A-5B9CE2DA451A}" type="presParOf" srcId="{6C8DD409-3CD1-42FC-B8D5-1355F720BF53}" destId="{9A29D96F-9123-4FCB-8929-8CC06F919A0F}" srcOrd="0" destOrd="0" presId="urn:microsoft.com/office/officeart/2016/7/layout/VerticalDownArrowProcess"/>
    <dgm:cxn modelId="{346F4043-9CC2-4955-B5B6-8F5F89E13698}" type="presParOf" srcId="{6C8DD409-3CD1-42FC-B8D5-1355F720BF53}" destId="{4F35CE5C-462A-461E-8F11-46CDF3D1F4A0}" srcOrd="1" destOrd="0" presId="urn:microsoft.com/office/officeart/2016/7/layout/VerticalDownArrowProcess"/>
    <dgm:cxn modelId="{A483F426-B1DB-4D2A-81F2-C75B952D4E08}" type="presParOf" srcId="{6C8DD409-3CD1-42FC-B8D5-1355F720BF53}" destId="{11AFBC3C-BA97-4E3D-BE79-DF86CD6A2972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FD6DC17-A167-4191-ACB0-6C8688332CC3}" type="doc">
      <dgm:prSet loTypeId="urn:microsoft.com/office/officeart/2005/8/layout/vList5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tr-TR"/>
        </a:p>
      </dgm:t>
    </dgm:pt>
    <dgm:pt modelId="{CB6992A8-42B5-421C-A0B3-ECD534077DFF}">
      <dgm:prSet/>
      <dgm:spPr/>
      <dgm:t>
        <a:bodyPr/>
        <a:lstStyle/>
        <a:p>
          <a:pPr rtl="0"/>
          <a:r>
            <a:rPr lang="tr-TR" b="1"/>
            <a:t>1-</a:t>
          </a:r>
          <a:r>
            <a:rPr lang="en-US" b="1"/>
            <a:t>Product size</a:t>
          </a:r>
          <a:endParaRPr lang="tr-TR"/>
        </a:p>
      </dgm:t>
    </dgm:pt>
    <dgm:pt modelId="{D6E4036E-0C3F-4C5B-B888-1A282EFFBDAB}" type="parTrans" cxnId="{E805626D-DB3B-445B-B726-54C65D24EDB2}">
      <dgm:prSet/>
      <dgm:spPr/>
      <dgm:t>
        <a:bodyPr/>
        <a:lstStyle/>
        <a:p>
          <a:endParaRPr lang="tr-TR" sz="2000"/>
        </a:p>
      </dgm:t>
    </dgm:pt>
    <dgm:pt modelId="{C04C5D90-F1A3-42DF-9BB6-04B4B7DDE899}" type="sibTrans" cxnId="{E805626D-DB3B-445B-B726-54C65D24EDB2}">
      <dgm:prSet/>
      <dgm:spPr/>
      <dgm:t>
        <a:bodyPr/>
        <a:lstStyle/>
        <a:p>
          <a:endParaRPr lang="tr-TR"/>
        </a:p>
      </dgm:t>
    </dgm:pt>
    <dgm:pt modelId="{52747B26-E846-4312-BC80-07D8EC5BAD09}">
      <dgm:prSet/>
      <dgm:spPr/>
      <dgm:t>
        <a:bodyPr/>
        <a:lstStyle/>
        <a:p>
          <a:pPr rtl="0"/>
          <a:r>
            <a:rPr lang="en-US"/>
            <a:t>risks associated with overall size of the software to be built</a:t>
          </a:r>
          <a:endParaRPr lang="tr-TR"/>
        </a:p>
      </dgm:t>
    </dgm:pt>
    <dgm:pt modelId="{49761BE8-FE0C-4940-B4A2-5125A5117F65}" type="parTrans" cxnId="{C395957A-533D-4A41-9527-5CF18525130F}">
      <dgm:prSet/>
      <dgm:spPr/>
      <dgm:t>
        <a:bodyPr/>
        <a:lstStyle/>
        <a:p>
          <a:endParaRPr lang="tr-TR" sz="2000"/>
        </a:p>
      </dgm:t>
    </dgm:pt>
    <dgm:pt modelId="{5E56BAD9-DC90-413F-8BB7-8814844CE871}" type="sibTrans" cxnId="{C395957A-533D-4A41-9527-5CF18525130F}">
      <dgm:prSet/>
      <dgm:spPr/>
      <dgm:t>
        <a:bodyPr/>
        <a:lstStyle/>
        <a:p>
          <a:endParaRPr lang="tr-TR"/>
        </a:p>
      </dgm:t>
    </dgm:pt>
    <dgm:pt modelId="{1A62EA4D-BD1B-43FA-81CA-3B89129072F7}">
      <dgm:prSet/>
      <dgm:spPr/>
      <dgm:t>
        <a:bodyPr/>
        <a:lstStyle/>
        <a:p>
          <a:pPr rtl="0"/>
          <a:r>
            <a:rPr lang="tr-TR" b="1"/>
            <a:t>2-</a:t>
          </a:r>
          <a:r>
            <a:rPr lang="en-US" b="1"/>
            <a:t>Business impact</a:t>
          </a:r>
          <a:endParaRPr lang="tr-TR"/>
        </a:p>
      </dgm:t>
    </dgm:pt>
    <dgm:pt modelId="{783AE8C5-5018-4A7D-8D07-107CEDAEDC20}" type="parTrans" cxnId="{66A5E311-A05D-4091-92CA-541CA9509D29}">
      <dgm:prSet/>
      <dgm:spPr/>
      <dgm:t>
        <a:bodyPr/>
        <a:lstStyle/>
        <a:p>
          <a:endParaRPr lang="tr-TR" sz="2000"/>
        </a:p>
      </dgm:t>
    </dgm:pt>
    <dgm:pt modelId="{93F6DA01-0B83-470E-BF86-B34EEE1F13E1}" type="sibTrans" cxnId="{66A5E311-A05D-4091-92CA-541CA9509D29}">
      <dgm:prSet/>
      <dgm:spPr/>
      <dgm:t>
        <a:bodyPr/>
        <a:lstStyle/>
        <a:p>
          <a:endParaRPr lang="tr-TR"/>
        </a:p>
      </dgm:t>
    </dgm:pt>
    <dgm:pt modelId="{97D6937F-5AC5-488C-8690-41832212F904}">
      <dgm:prSet/>
      <dgm:spPr/>
      <dgm:t>
        <a:bodyPr/>
        <a:lstStyle/>
        <a:p>
          <a:pPr rtl="0"/>
          <a:r>
            <a:rPr lang="en-US"/>
            <a:t>risks associated with constraints imposed by management or the marketplace</a:t>
          </a:r>
          <a:endParaRPr lang="tr-TR"/>
        </a:p>
      </dgm:t>
    </dgm:pt>
    <dgm:pt modelId="{DFE44220-8EF0-4749-8136-C291D061AB66}" type="parTrans" cxnId="{ECCBAF19-A047-45D2-86C0-60401395A1FA}">
      <dgm:prSet/>
      <dgm:spPr/>
      <dgm:t>
        <a:bodyPr/>
        <a:lstStyle/>
        <a:p>
          <a:endParaRPr lang="tr-TR" sz="2000"/>
        </a:p>
      </dgm:t>
    </dgm:pt>
    <dgm:pt modelId="{A6CDE284-6D87-4CA5-9B79-965ADCB77067}" type="sibTrans" cxnId="{ECCBAF19-A047-45D2-86C0-60401395A1FA}">
      <dgm:prSet/>
      <dgm:spPr/>
      <dgm:t>
        <a:bodyPr/>
        <a:lstStyle/>
        <a:p>
          <a:endParaRPr lang="tr-TR"/>
        </a:p>
      </dgm:t>
    </dgm:pt>
    <dgm:pt modelId="{BFBE34D0-E697-49C8-9FDE-CAFD0F221EC1}">
      <dgm:prSet/>
      <dgm:spPr/>
      <dgm:t>
        <a:bodyPr/>
        <a:lstStyle/>
        <a:p>
          <a:pPr rtl="0"/>
          <a:r>
            <a:rPr lang="tr-TR" b="1"/>
            <a:t>3-</a:t>
          </a:r>
          <a:r>
            <a:rPr lang="en-US" b="1"/>
            <a:t>Customer characteristics</a:t>
          </a:r>
          <a:endParaRPr lang="tr-TR"/>
        </a:p>
      </dgm:t>
    </dgm:pt>
    <dgm:pt modelId="{0C448478-9C7E-4489-97E7-FF90211825FD}" type="parTrans" cxnId="{83C0FBBD-9161-4354-A059-1B11C110C4B6}">
      <dgm:prSet/>
      <dgm:spPr/>
      <dgm:t>
        <a:bodyPr/>
        <a:lstStyle/>
        <a:p>
          <a:endParaRPr lang="tr-TR" sz="2000"/>
        </a:p>
      </dgm:t>
    </dgm:pt>
    <dgm:pt modelId="{EFEDF6A3-65EE-4D7B-BC43-10284541D603}" type="sibTrans" cxnId="{83C0FBBD-9161-4354-A059-1B11C110C4B6}">
      <dgm:prSet/>
      <dgm:spPr/>
      <dgm:t>
        <a:bodyPr/>
        <a:lstStyle/>
        <a:p>
          <a:endParaRPr lang="tr-TR"/>
        </a:p>
      </dgm:t>
    </dgm:pt>
    <dgm:pt modelId="{705CDC7F-1805-4486-B6AF-583234986D7C}">
      <dgm:prSet/>
      <dgm:spPr/>
      <dgm:t>
        <a:bodyPr/>
        <a:lstStyle/>
        <a:p>
          <a:pPr rtl="0"/>
          <a:r>
            <a:rPr lang="en-US"/>
            <a:t>risks associated with sophistication of the customer and the developer's ability to communicate with the customer in a timely manner</a:t>
          </a:r>
          <a:endParaRPr lang="tr-TR"/>
        </a:p>
      </dgm:t>
    </dgm:pt>
    <dgm:pt modelId="{B946B2D7-FD24-4CC4-9359-CAA4D26DA5B5}" type="parTrans" cxnId="{5C01FF50-C960-4FFE-89F2-77D5EDF734C7}">
      <dgm:prSet/>
      <dgm:spPr/>
      <dgm:t>
        <a:bodyPr/>
        <a:lstStyle/>
        <a:p>
          <a:endParaRPr lang="tr-TR" sz="2000"/>
        </a:p>
      </dgm:t>
    </dgm:pt>
    <dgm:pt modelId="{041FA5B9-3806-4AFE-80B9-AC2606540DE9}" type="sibTrans" cxnId="{5C01FF50-C960-4FFE-89F2-77D5EDF734C7}">
      <dgm:prSet/>
      <dgm:spPr/>
      <dgm:t>
        <a:bodyPr/>
        <a:lstStyle/>
        <a:p>
          <a:endParaRPr lang="tr-TR"/>
        </a:p>
      </dgm:t>
    </dgm:pt>
    <dgm:pt modelId="{CC94DEEB-3A67-4C06-A205-61B71DFC63D3}">
      <dgm:prSet/>
      <dgm:spPr/>
      <dgm:t>
        <a:bodyPr/>
        <a:lstStyle/>
        <a:p>
          <a:pPr rtl="0"/>
          <a:r>
            <a:rPr lang="tr-TR" b="1"/>
            <a:t>4-</a:t>
          </a:r>
          <a:r>
            <a:rPr lang="en-US" b="1"/>
            <a:t>Process definition</a:t>
          </a:r>
          <a:endParaRPr lang="tr-TR"/>
        </a:p>
      </dgm:t>
    </dgm:pt>
    <dgm:pt modelId="{EB1D3A88-4EAC-4748-AF74-1F90F7A70EC3}" type="parTrans" cxnId="{0ED39198-72D2-4CDE-A4AC-C0358D33AB38}">
      <dgm:prSet/>
      <dgm:spPr/>
      <dgm:t>
        <a:bodyPr/>
        <a:lstStyle/>
        <a:p>
          <a:endParaRPr lang="tr-TR" sz="2000"/>
        </a:p>
      </dgm:t>
    </dgm:pt>
    <dgm:pt modelId="{7C1B05BA-653C-46F1-B501-AC57AE07C296}" type="sibTrans" cxnId="{0ED39198-72D2-4CDE-A4AC-C0358D33AB38}">
      <dgm:prSet/>
      <dgm:spPr/>
      <dgm:t>
        <a:bodyPr/>
        <a:lstStyle/>
        <a:p>
          <a:endParaRPr lang="tr-TR"/>
        </a:p>
      </dgm:t>
    </dgm:pt>
    <dgm:pt modelId="{A5F43AF9-C38D-4430-B043-F9FD03B0D321}">
      <dgm:prSet/>
      <dgm:spPr/>
      <dgm:t>
        <a:bodyPr/>
        <a:lstStyle/>
        <a:p>
          <a:pPr rtl="0"/>
          <a:r>
            <a:rPr lang="en-US"/>
            <a:t>risks associated with the degree to which the software process has been defined and is followed</a:t>
          </a:r>
          <a:endParaRPr lang="tr-TR"/>
        </a:p>
      </dgm:t>
    </dgm:pt>
    <dgm:pt modelId="{DD3EB768-FCAF-4EC4-99A7-EFC1A9FCA126}" type="parTrans" cxnId="{5126ECCF-92B4-443E-A942-472E9977DE6B}">
      <dgm:prSet/>
      <dgm:spPr/>
      <dgm:t>
        <a:bodyPr/>
        <a:lstStyle/>
        <a:p>
          <a:endParaRPr lang="tr-TR" sz="2000"/>
        </a:p>
      </dgm:t>
    </dgm:pt>
    <dgm:pt modelId="{32AF264A-A29A-468D-9D4A-018F7F2413FB}" type="sibTrans" cxnId="{5126ECCF-92B4-443E-A942-472E9977DE6B}">
      <dgm:prSet/>
      <dgm:spPr/>
      <dgm:t>
        <a:bodyPr/>
        <a:lstStyle/>
        <a:p>
          <a:endParaRPr lang="tr-TR"/>
        </a:p>
      </dgm:t>
    </dgm:pt>
    <dgm:pt modelId="{CEC2A446-A72A-48AF-91AD-A305D0834A9D}">
      <dgm:prSet/>
      <dgm:spPr/>
      <dgm:t>
        <a:bodyPr/>
        <a:lstStyle/>
        <a:p>
          <a:pPr rtl="0"/>
          <a:r>
            <a:rPr lang="tr-TR" b="1"/>
            <a:t>5-</a:t>
          </a:r>
          <a:r>
            <a:rPr lang="en-US" b="1"/>
            <a:t>Development environment</a:t>
          </a:r>
          <a:endParaRPr lang="tr-TR"/>
        </a:p>
      </dgm:t>
    </dgm:pt>
    <dgm:pt modelId="{DA5DE034-2CA3-4D4A-A10B-271D2229B1FE}" type="parTrans" cxnId="{15358763-0680-453B-9084-DCCBA1D1C6B4}">
      <dgm:prSet/>
      <dgm:spPr/>
      <dgm:t>
        <a:bodyPr/>
        <a:lstStyle/>
        <a:p>
          <a:endParaRPr lang="tr-TR" sz="2000"/>
        </a:p>
      </dgm:t>
    </dgm:pt>
    <dgm:pt modelId="{61830736-6165-45C2-8309-CA6B95BBF5DB}" type="sibTrans" cxnId="{15358763-0680-453B-9084-DCCBA1D1C6B4}">
      <dgm:prSet/>
      <dgm:spPr/>
      <dgm:t>
        <a:bodyPr/>
        <a:lstStyle/>
        <a:p>
          <a:endParaRPr lang="tr-TR"/>
        </a:p>
      </dgm:t>
    </dgm:pt>
    <dgm:pt modelId="{C938FCF6-37F6-4F0B-A25E-E0AF3A0365FE}">
      <dgm:prSet/>
      <dgm:spPr/>
      <dgm:t>
        <a:bodyPr/>
        <a:lstStyle/>
        <a:p>
          <a:pPr rtl="0"/>
          <a:r>
            <a:rPr lang="en-US"/>
            <a:t>risks associated with availability and quality of the tools to be used to build the project</a:t>
          </a:r>
          <a:endParaRPr lang="tr-TR"/>
        </a:p>
      </dgm:t>
    </dgm:pt>
    <dgm:pt modelId="{CBD323BC-7E26-4A81-9327-CFED6AEF9EDE}" type="parTrans" cxnId="{99A156D2-8BC2-42CF-95D9-14DB4D0013F9}">
      <dgm:prSet/>
      <dgm:spPr/>
      <dgm:t>
        <a:bodyPr/>
        <a:lstStyle/>
        <a:p>
          <a:endParaRPr lang="tr-TR" sz="2000"/>
        </a:p>
      </dgm:t>
    </dgm:pt>
    <dgm:pt modelId="{92ED76DB-3D98-4770-B53A-9D2E7A323194}" type="sibTrans" cxnId="{99A156D2-8BC2-42CF-95D9-14DB4D0013F9}">
      <dgm:prSet/>
      <dgm:spPr/>
      <dgm:t>
        <a:bodyPr/>
        <a:lstStyle/>
        <a:p>
          <a:endParaRPr lang="tr-TR"/>
        </a:p>
      </dgm:t>
    </dgm:pt>
    <dgm:pt modelId="{702821E3-49B9-4B15-BD46-D4DABEC10CAB}">
      <dgm:prSet/>
      <dgm:spPr/>
      <dgm:t>
        <a:bodyPr/>
        <a:lstStyle/>
        <a:p>
          <a:pPr rtl="0"/>
          <a:r>
            <a:rPr lang="tr-TR" b="1"/>
            <a:t>6-</a:t>
          </a:r>
          <a:r>
            <a:rPr lang="en-US" b="1"/>
            <a:t>Technology to be built</a:t>
          </a:r>
          <a:endParaRPr lang="tr-TR"/>
        </a:p>
      </dgm:t>
    </dgm:pt>
    <dgm:pt modelId="{8C2FE360-2337-4053-89D2-F78F62BA1C4E}" type="parTrans" cxnId="{0BE89627-CE9C-423F-A7BF-82EC73E95430}">
      <dgm:prSet/>
      <dgm:spPr/>
      <dgm:t>
        <a:bodyPr/>
        <a:lstStyle/>
        <a:p>
          <a:endParaRPr lang="tr-TR" sz="2000"/>
        </a:p>
      </dgm:t>
    </dgm:pt>
    <dgm:pt modelId="{20C4E649-523A-4616-99CA-B59A509D891F}" type="sibTrans" cxnId="{0BE89627-CE9C-423F-A7BF-82EC73E95430}">
      <dgm:prSet/>
      <dgm:spPr/>
      <dgm:t>
        <a:bodyPr/>
        <a:lstStyle/>
        <a:p>
          <a:endParaRPr lang="tr-TR"/>
        </a:p>
      </dgm:t>
    </dgm:pt>
    <dgm:pt modelId="{7E298650-DAC5-4FBA-B1F6-07996CAADA9F}">
      <dgm:prSet/>
      <dgm:spPr/>
      <dgm:t>
        <a:bodyPr/>
        <a:lstStyle/>
        <a:p>
          <a:pPr rtl="0"/>
          <a:r>
            <a:rPr lang="en-US"/>
            <a:t>risks associated with complexity of the system to be built and the "newness" of the technology in the system</a:t>
          </a:r>
          <a:endParaRPr lang="tr-TR"/>
        </a:p>
      </dgm:t>
    </dgm:pt>
    <dgm:pt modelId="{1E2E473B-744F-4AA2-94C2-5C76228E4A21}" type="parTrans" cxnId="{A2D163F1-0391-4477-A801-1BEB7F8C7D24}">
      <dgm:prSet/>
      <dgm:spPr/>
      <dgm:t>
        <a:bodyPr/>
        <a:lstStyle/>
        <a:p>
          <a:endParaRPr lang="tr-TR" sz="2000"/>
        </a:p>
      </dgm:t>
    </dgm:pt>
    <dgm:pt modelId="{8EC93421-6309-4583-85F3-49EAF209D828}" type="sibTrans" cxnId="{A2D163F1-0391-4477-A801-1BEB7F8C7D24}">
      <dgm:prSet/>
      <dgm:spPr/>
      <dgm:t>
        <a:bodyPr/>
        <a:lstStyle/>
        <a:p>
          <a:endParaRPr lang="tr-TR"/>
        </a:p>
      </dgm:t>
    </dgm:pt>
    <dgm:pt modelId="{27ADFFE2-7480-4A09-B0EE-A4002E4C30F0}">
      <dgm:prSet/>
      <dgm:spPr/>
      <dgm:t>
        <a:bodyPr/>
        <a:lstStyle/>
        <a:p>
          <a:pPr rtl="0"/>
          <a:r>
            <a:rPr lang="tr-TR" b="1"/>
            <a:t>7-</a:t>
          </a:r>
          <a:r>
            <a:rPr lang="en-US" b="1"/>
            <a:t>Staff size and experience</a:t>
          </a:r>
          <a:endParaRPr lang="tr-TR"/>
        </a:p>
      </dgm:t>
    </dgm:pt>
    <dgm:pt modelId="{439A61D6-278B-4AE4-83CB-EC1A4AF0FCDD}" type="parTrans" cxnId="{56FBAF4A-6620-4858-94B5-6F1713EB4780}">
      <dgm:prSet/>
      <dgm:spPr/>
      <dgm:t>
        <a:bodyPr/>
        <a:lstStyle/>
        <a:p>
          <a:endParaRPr lang="tr-TR" sz="2000"/>
        </a:p>
      </dgm:t>
    </dgm:pt>
    <dgm:pt modelId="{8A0CDFFE-54B3-458B-9E12-531FC0370B57}" type="sibTrans" cxnId="{56FBAF4A-6620-4858-94B5-6F1713EB4780}">
      <dgm:prSet/>
      <dgm:spPr/>
      <dgm:t>
        <a:bodyPr/>
        <a:lstStyle/>
        <a:p>
          <a:endParaRPr lang="tr-TR"/>
        </a:p>
      </dgm:t>
    </dgm:pt>
    <dgm:pt modelId="{CA03D02C-103A-4C9B-BC0B-C0493944E4AC}">
      <dgm:prSet/>
      <dgm:spPr/>
      <dgm:t>
        <a:bodyPr/>
        <a:lstStyle/>
        <a:p>
          <a:pPr rtl="0"/>
          <a:r>
            <a:rPr lang="en-US"/>
            <a:t>risks associated with overall technical and project experience of the software engineers who will do the work</a:t>
          </a:r>
          <a:endParaRPr lang="tr-TR"/>
        </a:p>
      </dgm:t>
    </dgm:pt>
    <dgm:pt modelId="{E67B3210-0CC3-4D98-A833-7074B366FB0C}" type="parTrans" cxnId="{E23B9BE4-0AF4-4B91-921D-B397FC8283DA}">
      <dgm:prSet/>
      <dgm:spPr/>
      <dgm:t>
        <a:bodyPr/>
        <a:lstStyle/>
        <a:p>
          <a:endParaRPr lang="tr-TR" sz="2000"/>
        </a:p>
      </dgm:t>
    </dgm:pt>
    <dgm:pt modelId="{E31A0BAF-D5DA-4435-AC6F-4C4A9A753A6D}" type="sibTrans" cxnId="{E23B9BE4-0AF4-4B91-921D-B397FC8283DA}">
      <dgm:prSet/>
      <dgm:spPr/>
      <dgm:t>
        <a:bodyPr/>
        <a:lstStyle/>
        <a:p>
          <a:endParaRPr lang="tr-TR"/>
        </a:p>
      </dgm:t>
    </dgm:pt>
    <dgm:pt modelId="{B638E063-270A-4EBE-B957-BBE923D21549}" type="pres">
      <dgm:prSet presAssocID="{4FD6DC17-A167-4191-ACB0-6C8688332CC3}" presName="Name0" presStyleCnt="0">
        <dgm:presLayoutVars>
          <dgm:dir/>
          <dgm:animLvl val="lvl"/>
          <dgm:resizeHandles val="exact"/>
        </dgm:presLayoutVars>
      </dgm:prSet>
      <dgm:spPr/>
    </dgm:pt>
    <dgm:pt modelId="{61569E9D-1E8C-48AE-8A2C-DF21B72D2DDF}" type="pres">
      <dgm:prSet presAssocID="{CB6992A8-42B5-421C-A0B3-ECD534077DFF}" presName="linNode" presStyleCnt="0"/>
      <dgm:spPr/>
    </dgm:pt>
    <dgm:pt modelId="{0448F358-0954-409D-85AB-532CED402816}" type="pres">
      <dgm:prSet presAssocID="{CB6992A8-42B5-421C-A0B3-ECD534077DFF}" presName="parentText" presStyleLbl="node1" presStyleIdx="0" presStyleCnt="7">
        <dgm:presLayoutVars>
          <dgm:chMax val="1"/>
          <dgm:bulletEnabled val="1"/>
        </dgm:presLayoutVars>
      </dgm:prSet>
      <dgm:spPr/>
    </dgm:pt>
    <dgm:pt modelId="{15EDD4FD-BCBA-497B-8288-19114A2904F9}" type="pres">
      <dgm:prSet presAssocID="{CB6992A8-42B5-421C-A0B3-ECD534077DFF}" presName="descendantText" presStyleLbl="alignAccFollowNode1" presStyleIdx="0" presStyleCnt="7">
        <dgm:presLayoutVars>
          <dgm:bulletEnabled val="1"/>
        </dgm:presLayoutVars>
      </dgm:prSet>
      <dgm:spPr/>
    </dgm:pt>
    <dgm:pt modelId="{DE72233E-A367-4D9E-B531-D1222747ED72}" type="pres">
      <dgm:prSet presAssocID="{C04C5D90-F1A3-42DF-9BB6-04B4B7DDE899}" presName="sp" presStyleCnt="0"/>
      <dgm:spPr/>
    </dgm:pt>
    <dgm:pt modelId="{C88FDE8D-C839-461A-AC8D-7BD43329AAFB}" type="pres">
      <dgm:prSet presAssocID="{1A62EA4D-BD1B-43FA-81CA-3B89129072F7}" presName="linNode" presStyleCnt="0"/>
      <dgm:spPr/>
    </dgm:pt>
    <dgm:pt modelId="{949DC518-4FBF-4F5D-827D-2CD51849048E}" type="pres">
      <dgm:prSet presAssocID="{1A62EA4D-BD1B-43FA-81CA-3B89129072F7}" presName="parentText" presStyleLbl="node1" presStyleIdx="1" presStyleCnt="7">
        <dgm:presLayoutVars>
          <dgm:chMax val="1"/>
          <dgm:bulletEnabled val="1"/>
        </dgm:presLayoutVars>
      </dgm:prSet>
      <dgm:spPr/>
    </dgm:pt>
    <dgm:pt modelId="{65539F0E-C4CD-4870-9B9E-5CA71D653819}" type="pres">
      <dgm:prSet presAssocID="{1A62EA4D-BD1B-43FA-81CA-3B89129072F7}" presName="descendantText" presStyleLbl="alignAccFollowNode1" presStyleIdx="1" presStyleCnt="7">
        <dgm:presLayoutVars>
          <dgm:bulletEnabled val="1"/>
        </dgm:presLayoutVars>
      </dgm:prSet>
      <dgm:spPr/>
    </dgm:pt>
    <dgm:pt modelId="{7B85F864-160B-4D7A-826F-D3E8C04957DD}" type="pres">
      <dgm:prSet presAssocID="{93F6DA01-0B83-470E-BF86-B34EEE1F13E1}" presName="sp" presStyleCnt="0"/>
      <dgm:spPr/>
    </dgm:pt>
    <dgm:pt modelId="{F8F10696-F973-4BB6-8FB3-E7D528CCD83F}" type="pres">
      <dgm:prSet presAssocID="{BFBE34D0-E697-49C8-9FDE-CAFD0F221EC1}" presName="linNode" presStyleCnt="0"/>
      <dgm:spPr/>
    </dgm:pt>
    <dgm:pt modelId="{3DDD07BE-911F-449D-BE77-F14AC5D5FA17}" type="pres">
      <dgm:prSet presAssocID="{BFBE34D0-E697-49C8-9FDE-CAFD0F221EC1}" presName="parentText" presStyleLbl="node1" presStyleIdx="2" presStyleCnt="7">
        <dgm:presLayoutVars>
          <dgm:chMax val="1"/>
          <dgm:bulletEnabled val="1"/>
        </dgm:presLayoutVars>
      </dgm:prSet>
      <dgm:spPr/>
    </dgm:pt>
    <dgm:pt modelId="{5805B3A0-563C-4207-BC64-67DE49252190}" type="pres">
      <dgm:prSet presAssocID="{BFBE34D0-E697-49C8-9FDE-CAFD0F221EC1}" presName="descendantText" presStyleLbl="alignAccFollowNode1" presStyleIdx="2" presStyleCnt="7">
        <dgm:presLayoutVars>
          <dgm:bulletEnabled val="1"/>
        </dgm:presLayoutVars>
      </dgm:prSet>
      <dgm:spPr/>
    </dgm:pt>
    <dgm:pt modelId="{339E743A-6701-4196-9849-4DC59963579E}" type="pres">
      <dgm:prSet presAssocID="{EFEDF6A3-65EE-4D7B-BC43-10284541D603}" presName="sp" presStyleCnt="0"/>
      <dgm:spPr/>
    </dgm:pt>
    <dgm:pt modelId="{57E1C7EF-FDF6-48DA-9B8C-25BEB67150AC}" type="pres">
      <dgm:prSet presAssocID="{CC94DEEB-3A67-4C06-A205-61B71DFC63D3}" presName="linNode" presStyleCnt="0"/>
      <dgm:spPr/>
    </dgm:pt>
    <dgm:pt modelId="{BAAD7181-4713-4BEC-B3E0-97D79C15388A}" type="pres">
      <dgm:prSet presAssocID="{CC94DEEB-3A67-4C06-A205-61B71DFC63D3}" presName="parentText" presStyleLbl="node1" presStyleIdx="3" presStyleCnt="7">
        <dgm:presLayoutVars>
          <dgm:chMax val="1"/>
          <dgm:bulletEnabled val="1"/>
        </dgm:presLayoutVars>
      </dgm:prSet>
      <dgm:spPr/>
    </dgm:pt>
    <dgm:pt modelId="{F966DAE3-424C-4923-895B-8C9767592FDC}" type="pres">
      <dgm:prSet presAssocID="{CC94DEEB-3A67-4C06-A205-61B71DFC63D3}" presName="descendantText" presStyleLbl="alignAccFollowNode1" presStyleIdx="3" presStyleCnt="7">
        <dgm:presLayoutVars>
          <dgm:bulletEnabled val="1"/>
        </dgm:presLayoutVars>
      </dgm:prSet>
      <dgm:spPr/>
    </dgm:pt>
    <dgm:pt modelId="{9DE6F6C3-60A1-4FFE-A98E-ECA1B1F3C7FB}" type="pres">
      <dgm:prSet presAssocID="{7C1B05BA-653C-46F1-B501-AC57AE07C296}" presName="sp" presStyleCnt="0"/>
      <dgm:spPr/>
    </dgm:pt>
    <dgm:pt modelId="{52595A8C-DFBC-4FDC-96DB-1353B931FF71}" type="pres">
      <dgm:prSet presAssocID="{CEC2A446-A72A-48AF-91AD-A305D0834A9D}" presName="linNode" presStyleCnt="0"/>
      <dgm:spPr/>
    </dgm:pt>
    <dgm:pt modelId="{7A9E43DB-82ED-424B-A105-2852EF0C1B2C}" type="pres">
      <dgm:prSet presAssocID="{CEC2A446-A72A-48AF-91AD-A305D0834A9D}" presName="parentText" presStyleLbl="node1" presStyleIdx="4" presStyleCnt="7">
        <dgm:presLayoutVars>
          <dgm:chMax val="1"/>
          <dgm:bulletEnabled val="1"/>
        </dgm:presLayoutVars>
      </dgm:prSet>
      <dgm:spPr/>
    </dgm:pt>
    <dgm:pt modelId="{85BED40F-0658-4797-990C-0392B9EAE455}" type="pres">
      <dgm:prSet presAssocID="{CEC2A446-A72A-48AF-91AD-A305D0834A9D}" presName="descendantText" presStyleLbl="alignAccFollowNode1" presStyleIdx="4" presStyleCnt="7">
        <dgm:presLayoutVars>
          <dgm:bulletEnabled val="1"/>
        </dgm:presLayoutVars>
      </dgm:prSet>
      <dgm:spPr/>
    </dgm:pt>
    <dgm:pt modelId="{4C5B835E-5C34-4E50-9497-E8C4EB4816BD}" type="pres">
      <dgm:prSet presAssocID="{61830736-6165-45C2-8309-CA6B95BBF5DB}" presName="sp" presStyleCnt="0"/>
      <dgm:spPr/>
    </dgm:pt>
    <dgm:pt modelId="{1F3DE508-8E39-4AFB-BA2B-EDB38457FBA8}" type="pres">
      <dgm:prSet presAssocID="{702821E3-49B9-4B15-BD46-D4DABEC10CAB}" presName="linNode" presStyleCnt="0"/>
      <dgm:spPr/>
    </dgm:pt>
    <dgm:pt modelId="{C98D6C82-3E0E-4EC5-9FC7-A165A529EA17}" type="pres">
      <dgm:prSet presAssocID="{702821E3-49B9-4B15-BD46-D4DABEC10CAB}" presName="parentText" presStyleLbl="node1" presStyleIdx="5" presStyleCnt="7">
        <dgm:presLayoutVars>
          <dgm:chMax val="1"/>
          <dgm:bulletEnabled val="1"/>
        </dgm:presLayoutVars>
      </dgm:prSet>
      <dgm:spPr/>
    </dgm:pt>
    <dgm:pt modelId="{4B3DE707-D5C7-4F91-9432-1FD4C02797A2}" type="pres">
      <dgm:prSet presAssocID="{702821E3-49B9-4B15-BD46-D4DABEC10CAB}" presName="descendantText" presStyleLbl="alignAccFollowNode1" presStyleIdx="5" presStyleCnt="7">
        <dgm:presLayoutVars>
          <dgm:bulletEnabled val="1"/>
        </dgm:presLayoutVars>
      </dgm:prSet>
      <dgm:spPr/>
    </dgm:pt>
    <dgm:pt modelId="{DE23A0D2-9D97-4202-828F-BD19FD023487}" type="pres">
      <dgm:prSet presAssocID="{20C4E649-523A-4616-99CA-B59A509D891F}" presName="sp" presStyleCnt="0"/>
      <dgm:spPr/>
    </dgm:pt>
    <dgm:pt modelId="{2FE4E91B-39D7-4916-AB9E-782BDA38F071}" type="pres">
      <dgm:prSet presAssocID="{27ADFFE2-7480-4A09-B0EE-A4002E4C30F0}" presName="linNode" presStyleCnt="0"/>
      <dgm:spPr/>
    </dgm:pt>
    <dgm:pt modelId="{50941F5C-7010-45A7-B421-B8333FDE84FB}" type="pres">
      <dgm:prSet presAssocID="{27ADFFE2-7480-4A09-B0EE-A4002E4C30F0}" presName="parentText" presStyleLbl="node1" presStyleIdx="6" presStyleCnt="7">
        <dgm:presLayoutVars>
          <dgm:chMax val="1"/>
          <dgm:bulletEnabled val="1"/>
        </dgm:presLayoutVars>
      </dgm:prSet>
      <dgm:spPr/>
    </dgm:pt>
    <dgm:pt modelId="{5E3E0C84-1A6F-4AC4-93AE-5AC4B01CDAFB}" type="pres">
      <dgm:prSet presAssocID="{27ADFFE2-7480-4A09-B0EE-A4002E4C30F0}" presName="descendantText" presStyleLbl="alignAccFollowNode1" presStyleIdx="6" presStyleCnt="7">
        <dgm:presLayoutVars>
          <dgm:bulletEnabled val="1"/>
        </dgm:presLayoutVars>
      </dgm:prSet>
      <dgm:spPr/>
    </dgm:pt>
  </dgm:ptLst>
  <dgm:cxnLst>
    <dgm:cxn modelId="{F8099F00-B125-48BB-8473-BB8C79FDCF4F}" type="presOf" srcId="{705CDC7F-1805-4486-B6AF-583234986D7C}" destId="{5805B3A0-563C-4207-BC64-67DE49252190}" srcOrd="0" destOrd="0" presId="urn:microsoft.com/office/officeart/2005/8/layout/vList5"/>
    <dgm:cxn modelId="{66A5E311-A05D-4091-92CA-541CA9509D29}" srcId="{4FD6DC17-A167-4191-ACB0-6C8688332CC3}" destId="{1A62EA4D-BD1B-43FA-81CA-3B89129072F7}" srcOrd="1" destOrd="0" parTransId="{783AE8C5-5018-4A7D-8D07-107CEDAEDC20}" sibTransId="{93F6DA01-0B83-470E-BF86-B34EEE1F13E1}"/>
    <dgm:cxn modelId="{B7F87713-2899-4419-B1E1-AFD22A673A21}" type="presOf" srcId="{C938FCF6-37F6-4F0B-A25E-E0AF3A0365FE}" destId="{85BED40F-0658-4797-990C-0392B9EAE455}" srcOrd="0" destOrd="0" presId="urn:microsoft.com/office/officeart/2005/8/layout/vList5"/>
    <dgm:cxn modelId="{ECCBAF19-A047-45D2-86C0-60401395A1FA}" srcId="{1A62EA4D-BD1B-43FA-81CA-3B89129072F7}" destId="{97D6937F-5AC5-488C-8690-41832212F904}" srcOrd="0" destOrd="0" parTransId="{DFE44220-8EF0-4749-8136-C291D061AB66}" sibTransId="{A6CDE284-6D87-4CA5-9B79-965ADCB77067}"/>
    <dgm:cxn modelId="{0BE89627-CE9C-423F-A7BF-82EC73E95430}" srcId="{4FD6DC17-A167-4191-ACB0-6C8688332CC3}" destId="{702821E3-49B9-4B15-BD46-D4DABEC10CAB}" srcOrd="5" destOrd="0" parTransId="{8C2FE360-2337-4053-89D2-F78F62BA1C4E}" sibTransId="{20C4E649-523A-4616-99CA-B59A509D891F}"/>
    <dgm:cxn modelId="{AAB26939-182C-41E2-B410-BBF68B12B462}" type="presOf" srcId="{CEC2A446-A72A-48AF-91AD-A305D0834A9D}" destId="{7A9E43DB-82ED-424B-A105-2852EF0C1B2C}" srcOrd="0" destOrd="0" presId="urn:microsoft.com/office/officeart/2005/8/layout/vList5"/>
    <dgm:cxn modelId="{CA0D2B60-D6A4-4B04-AFF1-E6E4A9E71B6B}" type="presOf" srcId="{CC94DEEB-3A67-4C06-A205-61B71DFC63D3}" destId="{BAAD7181-4713-4BEC-B3E0-97D79C15388A}" srcOrd="0" destOrd="0" presId="urn:microsoft.com/office/officeart/2005/8/layout/vList5"/>
    <dgm:cxn modelId="{15358763-0680-453B-9084-DCCBA1D1C6B4}" srcId="{4FD6DC17-A167-4191-ACB0-6C8688332CC3}" destId="{CEC2A446-A72A-48AF-91AD-A305D0834A9D}" srcOrd="4" destOrd="0" parTransId="{DA5DE034-2CA3-4D4A-A10B-271D2229B1FE}" sibTransId="{61830736-6165-45C2-8309-CA6B95BBF5DB}"/>
    <dgm:cxn modelId="{0E72A464-6070-4130-B302-3A9E6C45A5F4}" type="presOf" srcId="{97D6937F-5AC5-488C-8690-41832212F904}" destId="{65539F0E-C4CD-4870-9B9E-5CA71D653819}" srcOrd="0" destOrd="0" presId="urn:microsoft.com/office/officeart/2005/8/layout/vList5"/>
    <dgm:cxn modelId="{56FBAF4A-6620-4858-94B5-6F1713EB4780}" srcId="{4FD6DC17-A167-4191-ACB0-6C8688332CC3}" destId="{27ADFFE2-7480-4A09-B0EE-A4002E4C30F0}" srcOrd="6" destOrd="0" parTransId="{439A61D6-278B-4AE4-83CB-EC1A4AF0FCDD}" sibTransId="{8A0CDFFE-54B3-458B-9E12-531FC0370B57}"/>
    <dgm:cxn modelId="{56596E6B-4411-4AF9-BC73-1EC5E679C281}" type="presOf" srcId="{27ADFFE2-7480-4A09-B0EE-A4002E4C30F0}" destId="{50941F5C-7010-45A7-B421-B8333FDE84FB}" srcOrd="0" destOrd="0" presId="urn:microsoft.com/office/officeart/2005/8/layout/vList5"/>
    <dgm:cxn modelId="{E805626D-DB3B-445B-B726-54C65D24EDB2}" srcId="{4FD6DC17-A167-4191-ACB0-6C8688332CC3}" destId="{CB6992A8-42B5-421C-A0B3-ECD534077DFF}" srcOrd="0" destOrd="0" parTransId="{D6E4036E-0C3F-4C5B-B888-1A282EFFBDAB}" sibTransId="{C04C5D90-F1A3-42DF-9BB6-04B4B7DDE899}"/>
    <dgm:cxn modelId="{5C01FF50-C960-4FFE-89F2-77D5EDF734C7}" srcId="{BFBE34D0-E697-49C8-9FDE-CAFD0F221EC1}" destId="{705CDC7F-1805-4486-B6AF-583234986D7C}" srcOrd="0" destOrd="0" parTransId="{B946B2D7-FD24-4CC4-9359-CAA4D26DA5B5}" sibTransId="{041FA5B9-3806-4AFE-80B9-AC2606540DE9}"/>
    <dgm:cxn modelId="{C395957A-533D-4A41-9527-5CF18525130F}" srcId="{CB6992A8-42B5-421C-A0B3-ECD534077DFF}" destId="{52747B26-E846-4312-BC80-07D8EC5BAD09}" srcOrd="0" destOrd="0" parTransId="{49761BE8-FE0C-4940-B4A2-5125A5117F65}" sibTransId="{5E56BAD9-DC90-413F-8BB7-8814844CE871}"/>
    <dgm:cxn modelId="{689BB583-6EF5-47E3-83D2-04A498E92FCB}" type="presOf" srcId="{702821E3-49B9-4B15-BD46-D4DABEC10CAB}" destId="{C98D6C82-3E0E-4EC5-9FC7-A165A529EA17}" srcOrd="0" destOrd="0" presId="urn:microsoft.com/office/officeart/2005/8/layout/vList5"/>
    <dgm:cxn modelId="{0ED39198-72D2-4CDE-A4AC-C0358D33AB38}" srcId="{4FD6DC17-A167-4191-ACB0-6C8688332CC3}" destId="{CC94DEEB-3A67-4C06-A205-61B71DFC63D3}" srcOrd="3" destOrd="0" parTransId="{EB1D3A88-4EAC-4748-AF74-1F90F7A70EC3}" sibTransId="{7C1B05BA-653C-46F1-B501-AC57AE07C296}"/>
    <dgm:cxn modelId="{1AEC979D-C584-4E82-A658-4E38D974812D}" type="presOf" srcId="{52747B26-E846-4312-BC80-07D8EC5BAD09}" destId="{15EDD4FD-BCBA-497B-8288-19114A2904F9}" srcOrd="0" destOrd="0" presId="urn:microsoft.com/office/officeart/2005/8/layout/vList5"/>
    <dgm:cxn modelId="{89601C9F-4AA0-48FC-84DD-4511875F0262}" type="presOf" srcId="{CA03D02C-103A-4C9B-BC0B-C0493944E4AC}" destId="{5E3E0C84-1A6F-4AC4-93AE-5AC4B01CDAFB}" srcOrd="0" destOrd="0" presId="urn:microsoft.com/office/officeart/2005/8/layout/vList5"/>
    <dgm:cxn modelId="{83C0FBBD-9161-4354-A059-1B11C110C4B6}" srcId="{4FD6DC17-A167-4191-ACB0-6C8688332CC3}" destId="{BFBE34D0-E697-49C8-9FDE-CAFD0F221EC1}" srcOrd="2" destOrd="0" parTransId="{0C448478-9C7E-4489-97E7-FF90211825FD}" sibTransId="{EFEDF6A3-65EE-4D7B-BC43-10284541D603}"/>
    <dgm:cxn modelId="{A8DDB8BF-F6BD-4515-9540-A6809A4B514C}" type="presOf" srcId="{BFBE34D0-E697-49C8-9FDE-CAFD0F221EC1}" destId="{3DDD07BE-911F-449D-BE77-F14AC5D5FA17}" srcOrd="0" destOrd="0" presId="urn:microsoft.com/office/officeart/2005/8/layout/vList5"/>
    <dgm:cxn modelId="{1C8A7CCD-9CBC-4641-8B80-32B86660A2A4}" type="presOf" srcId="{7E298650-DAC5-4FBA-B1F6-07996CAADA9F}" destId="{4B3DE707-D5C7-4F91-9432-1FD4C02797A2}" srcOrd="0" destOrd="0" presId="urn:microsoft.com/office/officeart/2005/8/layout/vList5"/>
    <dgm:cxn modelId="{5126ECCF-92B4-443E-A942-472E9977DE6B}" srcId="{CC94DEEB-3A67-4C06-A205-61B71DFC63D3}" destId="{A5F43AF9-C38D-4430-B043-F9FD03B0D321}" srcOrd="0" destOrd="0" parTransId="{DD3EB768-FCAF-4EC4-99A7-EFC1A9FCA126}" sibTransId="{32AF264A-A29A-468D-9D4A-018F7F2413FB}"/>
    <dgm:cxn modelId="{99A156D2-8BC2-42CF-95D9-14DB4D0013F9}" srcId="{CEC2A446-A72A-48AF-91AD-A305D0834A9D}" destId="{C938FCF6-37F6-4F0B-A25E-E0AF3A0365FE}" srcOrd="0" destOrd="0" parTransId="{CBD323BC-7E26-4A81-9327-CFED6AEF9EDE}" sibTransId="{92ED76DB-3D98-4770-B53A-9D2E7A323194}"/>
    <dgm:cxn modelId="{5D3634E0-66C2-4BDE-A90E-53C3A8EFDFA6}" type="presOf" srcId="{A5F43AF9-C38D-4430-B043-F9FD03B0D321}" destId="{F966DAE3-424C-4923-895B-8C9767592FDC}" srcOrd="0" destOrd="0" presId="urn:microsoft.com/office/officeart/2005/8/layout/vList5"/>
    <dgm:cxn modelId="{E23B9BE4-0AF4-4B91-921D-B397FC8283DA}" srcId="{27ADFFE2-7480-4A09-B0EE-A4002E4C30F0}" destId="{CA03D02C-103A-4C9B-BC0B-C0493944E4AC}" srcOrd="0" destOrd="0" parTransId="{E67B3210-0CC3-4D98-A833-7074B366FB0C}" sibTransId="{E31A0BAF-D5DA-4435-AC6F-4C4A9A753A6D}"/>
    <dgm:cxn modelId="{DCA6FDEA-1775-48E7-996B-6BF77F04F89C}" type="presOf" srcId="{CB6992A8-42B5-421C-A0B3-ECD534077DFF}" destId="{0448F358-0954-409D-85AB-532CED402816}" srcOrd="0" destOrd="0" presId="urn:microsoft.com/office/officeart/2005/8/layout/vList5"/>
    <dgm:cxn modelId="{1ACBCEEC-6C98-4335-99EA-60D86E2F24D1}" type="presOf" srcId="{4FD6DC17-A167-4191-ACB0-6C8688332CC3}" destId="{B638E063-270A-4EBE-B957-BBE923D21549}" srcOrd="0" destOrd="0" presId="urn:microsoft.com/office/officeart/2005/8/layout/vList5"/>
    <dgm:cxn modelId="{C7D6F5EE-CD2D-43AA-8782-7A0707E77B4B}" type="presOf" srcId="{1A62EA4D-BD1B-43FA-81CA-3B89129072F7}" destId="{949DC518-4FBF-4F5D-827D-2CD51849048E}" srcOrd="0" destOrd="0" presId="urn:microsoft.com/office/officeart/2005/8/layout/vList5"/>
    <dgm:cxn modelId="{A2D163F1-0391-4477-A801-1BEB7F8C7D24}" srcId="{702821E3-49B9-4B15-BD46-D4DABEC10CAB}" destId="{7E298650-DAC5-4FBA-B1F6-07996CAADA9F}" srcOrd="0" destOrd="0" parTransId="{1E2E473B-744F-4AA2-94C2-5C76228E4A21}" sibTransId="{8EC93421-6309-4583-85F3-49EAF209D828}"/>
    <dgm:cxn modelId="{34789A28-D174-40CE-A98F-3DE11EAB95C1}" type="presParOf" srcId="{B638E063-270A-4EBE-B957-BBE923D21549}" destId="{61569E9D-1E8C-48AE-8A2C-DF21B72D2DDF}" srcOrd="0" destOrd="0" presId="urn:microsoft.com/office/officeart/2005/8/layout/vList5"/>
    <dgm:cxn modelId="{79DDB261-9D8D-4963-B4F3-C025CC42FAF8}" type="presParOf" srcId="{61569E9D-1E8C-48AE-8A2C-DF21B72D2DDF}" destId="{0448F358-0954-409D-85AB-532CED402816}" srcOrd="0" destOrd="0" presId="urn:microsoft.com/office/officeart/2005/8/layout/vList5"/>
    <dgm:cxn modelId="{0E20384D-CFB2-4E11-8A20-ED7024C19D9B}" type="presParOf" srcId="{61569E9D-1E8C-48AE-8A2C-DF21B72D2DDF}" destId="{15EDD4FD-BCBA-497B-8288-19114A2904F9}" srcOrd="1" destOrd="0" presId="urn:microsoft.com/office/officeart/2005/8/layout/vList5"/>
    <dgm:cxn modelId="{3AE2F2EF-56DA-4D22-B387-61A99857FA25}" type="presParOf" srcId="{B638E063-270A-4EBE-B957-BBE923D21549}" destId="{DE72233E-A367-4D9E-B531-D1222747ED72}" srcOrd="1" destOrd="0" presId="urn:microsoft.com/office/officeart/2005/8/layout/vList5"/>
    <dgm:cxn modelId="{1A4F64EF-F59C-43F0-AEED-A6FFA4DAC90F}" type="presParOf" srcId="{B638E063-270A-4EBE-B957-BBE923D21549}" destId="{C88FDE8D-C839-461A-AC8D-7BD43329AAFB}" srcOrd="2" destOrd="0" presId="urn:microsoft.com/office/officeart/2005/8/layout/vList5"/>
    <dgm:cxn modelId="{A8C09707-0EA5-496D-BC45-9D084B9185F2}" type="presParOf" srcId="{C88FDE8D-C839-461A-AC8D-7BD43329AAFB}" destId="{949DC518-4FBF-4F5D-827D-2CD51849048E}" srcOrd="0" destOrd="0" presId="urn:microsoft.com/office/officeart/2005/8/layout/vList5"/>
    <dgm:cxn modelId="{55A58C1A-0AB9-4705-8066-978E3DBE4040}" type="presParOf" srcId="{C88FDE8D-C839-461A-AC8D-7BD43329AAFB}" destId="{65539F0E-C4CD-4870-9B9E-5CA71D653819}" srcOrd="1" destOrd="0" presId="urn:microsoft.com/office/officeart/2005/8/layout/vList5"/>
    <dgm:cxn modelId="{8B93EA62-B801-4CDD-A0D7-0F15B2AD2606}" type="presParOf" srcId="{B638E063-270A-4EBE-B957-BBE923D21549}" destId="{7B85F864-160B-4D7A-826F-D3E8C04957DD}" srcOrd="3" destOrd="0" presId="urn:microsoft.com/office/officeart/2005/8/layout/vList5"/>
    <dgm:cxn modelId="{EF5EFB35-2C83-4BFE-92C4-6ABCF829AC34}" type="presParOf" srcId="{B638E063-270A-4EBE-B957-BBE923D21549}" destId="{F8F10696-F973-4BB6-8FB3-E7D528CCD83F}" srcOrd="4" destOrd="0" presId="urn:microsoft.com/office/officeart/2005/8/layout/vList5"/>
    <dgm:cxn modelId="{DC7AA08D-DCCB-454F-97D5-0D6006DAD47E}" type="presParOf" srcId="{F8F10696-F973-4BB6-8FB3-E7D528CCD83F}" destId="{3DDD07BE-911F-449D-BE77-F14AC5D5FA17}" srcOrd="0" destOrd="0" presId="urn:microsoft.com/office/officeart/2005/8/layout/vList5"/>
    <dgm:cxn modelId="{E1E191FD-9029-45CC-B68A-A73C38044DAA}" type="presParOf" srcId="{F8F10696-F973-4BB6-8FB3-E7D528CCD83F}" destId="{5805B3A0-563C-4207-BC64-67DE49252190}" srcOrd="1" destOrd="0" presId="urn:microsoft.com/office/officeart/2005/8/layout/vList5"/>
    <dgm:cxn modelId="{0534F0E6-BF2E-450D-BDD1-E35CF62993AD}" type="presParOf" srcId="{B638E063-270A-4EBE-B957-BBE923D21549}" destId="{339E743A-6701-4196-9849-4DC59963579E}" srcOrd="5" destOrd="0" presId="urn:microsoft.com/office/officeart/2005/8/layout/vList5"/>
    <dgm:cxn modelId="{82EADFF5-E49F-463E-832B-405DD3BE398E}" type="presParOf" srcId="{B638E063-270A-4EBE-B957-BBE923D21549}" destId="{57E1C7EF-FDF6-48DA-9B8C-25BEB67150AC}" srcOrd="6" destOrd="0" presId="urn:microsoft.com/office/officeart/2005/8/layout/vList5"/>
    <dgm:cxn modelId="{D35ED0AF-2FA2-47E9-85D4-811459D901BB}" type="presParOf" srcId="{57E1C7EF-FDF6-48DA-9B8C-25BEB67150AC}" destId="{BAAD7181-4713-4BEC-B3E0-97D79C15388A}" srcOrd="0" destOrd="0" presId="urn:microsoft.com/office/officeart/2005/8/layout/vList5"/>
    <dgm:cxn modelId="{A6A3AB48-919E-4209-8E1E-E83BB2D5DEE8}" type="presParOf" srcId="{57E1C7EF-FDF6-48DA-9B8C-25BEB67150AC}" destId="{F966DAE3-424C-4923-895B-8C9767592FDC}" srcOrd="1" destOrd="0" presId="urn:microsoft.com/office/officeart/2005/8/layout/vList5"/>
    <dgm:cxn modelId="{E7E021C0-CBB5-4347-B80A-E849CEB1BD15}" type="presParOf" srcId="{B638E063-270A-4EBE-B957-BBE923D21549}" destId="{9DE6F6C3-60A1-4FFE-A98E-ECA1B1F3C7FB}" srcOrd="7" destOrd="0" presId="urn:microsoft.com/office/officeart/2005/8/layout/vList5"/>
    <dgm:cxn modelId="{45B8B5FA-924E-4E0D-9440-C65B4C131076}" type="presParOf" srcId="{B638E063-270A-4EBE-B957-BBE923D21549}" destId="{52595A8C-DFBC-4FDC-96DB-1353B931FF71}" srcOrd="8" destOrd="0" presId="urn:microsoft.com/office/officeart/2005/8/layout/vList5"/>
    <dgm:cxn modelId="{E0D566D9-DE89-4BC2-9164-6FDF93D44C22}" type="presParOf" srcId="{52595A8C-DFBC-4FDC-96DB-1353B931FF71}" destId="{7A9E43DB-82ED-424B-A105-2852EF0C1B2C}" srcOrd="0" destOrd="0" presId="urn:microsoft.com/office/officeart/2005/8/layout/vList5"/>
    <dgm:cxn modelId="{CAC03501-7CCC-464E-A09C-56B88B9E3912}" type="presParOf" srcId="{52595A8C-DFBC-4FDC-96DB-1353B931FF71}" destId="{85BED40F-0658-4797-990C-0392B9EAE455}" srcOrd="1" destOrd="0" presId="urn:microsoft.com/office/officeart/2005/8/layout/vList5"/>
    <dgm:cxn modelId="{A3CDFEB8-741D-4392-9FAA-05D765673476}" type="presParOf" srcId="{B638E063-270A-4EBE-B957-BBE923D21549}" destId="{4C5B835E-5C34-4E50-9497-E8C4EB4816BD}" srcOrd="9" destOrd="0" presId="urn:microsoft.com/office/officeart/2005/8/layout/vList5"/>
    <dgm:cxn modelId="{5D5A0E8E-003F-471C-A06F-8CB2389FAAC7}" type="presParOf" srcId="{B638E063-270A-4EBE-B957-BBE923D21549}" destId="{1F3DE508-8E39-4AFB-BA2B-EDB38457FBA8}" srcOrd="10" destOrd="0" presId="urn:microsoft.com/office/officeart/2005/8/layout/vList5"/>
    <dgm:cxn modelId="{E6802EEB-113D-4493-8731-8DC1B2537C95}" type="presParOf" srcId="{1F3DE508-8E39-4AFB-BA2B-EDB38457FBA8}" destId="{C98D6C82-3E0E-4EC5-9FC7-A165A529EA17}" srcOrd="0" destOrd="0" presId="urn:microsoft.com/office/officeart/2005/8/layout/vList5"/>
    <dgm:cxn modelId="{77CDBBE6-9C40-4BA6-9F59-1EFBFA1E6C0D}" type="presParOf" srcId="{1F3DE508-8E39-4AFB-BA2B-EDB38457FBA8}" destId="{4B3DE707-D5C7-4F91-9432-1FD4C02797A2}" srcOrd="1" destOrd="0" presId="urn:microsoft.com/office/officeart/2005/8/layout/vList5"/>
    <dgm:cxn modelId="{A7719232-8A56-4DA9-BF31-C68F3B5FF475}" type="presParOf" srcId="{B638E063-270A-4EBE-B957-BBE923D21549}" destId="{DE23A0D2-9D97-4202-828F-BD19FD023487}" srcOrd="11" destOrd="0" presId="urn:microsoft.com/office/officeart/2005/8/layout/vList5"/>
    <dgm:cxn modelId="{42B65C55-FC6C-4672-87A0-3D4DE2612984}" type="presParOf" srcId="{B638E063-270A-4EBE-B957-BBE923D21549}" destId="{2FE4E91B-39D7-4916-AB9E-782BDA38F071}" srcOrd="12" destOrd="0" presId="urn:microsoft.com/office/officeart/2005/8/layout/vList5"/>
    <dgm:cxn modelId="{7A651A01-ED45-4BCF-9980-D4730E3C61D1}" type="presParOf" srcId="{2FE4E91B-39D7-4916-AB9E-782BDA38F071}" destId="{50941F5C-7010-45A7-B421-B8333FDE84FB}" srcOrd="0" destOrd="0" presId="urn:microsoft.com/office/officeart/2005/8/layout/vList5"/>
    <dgm:cxn modelId="{970242F2-B819-4B5D-B7DE-89F7A5F1C994}" type="presParOf" srcId="{2FE4E91B-39D7-4916-AB9E-782BDA38F071}" destId="{5E3E0C84-1A6F-4AC4-93AE-5AC4B01CDAF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7533CA4D-1480-4298-A4D7-FEB2040F0EE8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016F12F-C22B-4114-B135-0FD8F19FD34A}">
      <dgm:prSet/>
      <dgm:spPr/>
      <dgm:t>
        <a:bodyPr/>
        <a:lstStyle/>
        <a:p>
          <a:r>
            <a:rPr lang="en-US"/>
            <a:t>The project manager identifies the </a:t>
          </a:r>
          <a:r>
            <a:rPr lang="en-US" u="sng"/>
            <a:t>risk drivers</a:t>
          </a:r>
          <a:r>
            <a:rPr lang="en-US"/>
            <a:t> that affect the following risk components</a:t>
          </a:r>
        </a:p>
      </dgm:t>
    </dgm:pt>
    <dgm:pt modelId="{300668D2-2FE9-4E21-8BD6-E3E875E643A4}" type="parTrans" cxnId="{EC4F3EFF-2964-4D37-B25C-DD4687E906B5}">
      <dgm:prSet/>
      <dgm:spPr/>
      <dgm:t>
        <a:bodyPr/>
        <a:lstStyle/>
        <a:p>
          <a:endParaRPr lang="en-US"/>
        </a:p>
      </dgm:t>
    </dgm:pt>
    <dgm:pt modelId="{14F9F280-4395-46E7-AABC-2702ADD15A7D}" type="sibTrans" cxnId="{EC4F3EFF-2964-4D37-B25C-DD4687E906B5}">
      <dgm:prSet/>
      <dgm:spPr/>
      <dgm:t>
        <a:bodyPr/>
        <a:lstStyle/>
        <a:p>
          <a:endParaRPr lang="en-US"/>
        </a:p>
      </dgm:t>
    </dgm:pt>
    <dgm:pt modelId="{00BEE0A9-BF4B-434B-A4BF-2391B74A02D0}">
      <dgm:prSet/>
      <dgm:spPr/>
      <dgm:t>
        <a:bodyPr/>
        <a:lstStyle/>
        <a:p>
          <a:r>
            <a:rPr lang="en-US" b="1"/>
            <a:t>Performance risk</a:t>
          </a:r>
          <a:r>
            <a:rPr lang="en-US"/>
            <a:t> - the degree of uncertainty that the product will meet its requirements and be fit for its intended use</a:t>
          </a:r>
        </a:p>
      </dgm:t>
    </dgm:pt>
    <dgm:pt modelId="{201C20C7-6D3F-41EC-BC63-0F8F53F17C37}" type="parTrans" cxnId="{8B46BC81-7C86-4C0B-884C-FAE33EDEF017}">
      <dgm:prSet/>
      <dgm:spPr/>
      <dgm:t>
        <a:bodyPr/>
        <a:lstStyle/>
        <a:p>
          <a:endParaRPr lang="en-US"/>
        </a:p>
      </dgm:t>
    </dgm:pt>
    <dgm:pt modelId="{A793ACB9-DB6B-4C2D-AEDC-92F356B5E3C9}" type="sibTrans" cxnId="{8B46BC81-7C86-4C0B-884C-FAE33EDEF017}">
      <dgm:prSet/>
      <dgm:spPr/>
      <dgm:t>
        <a:bodyPr/>
        <a:lstStyle/>
        <a:p>
          <a:endParaRPr lang="en-US"/>
        </a:p>
      </dgm:t>
    </dgm:pt>
    <dgm:pt modelId="{34CD1CE1-A010-4E9B-BADD-E8A0C129B006}">
      <dgm:prSet/>
      <dgm:spPr/>
      <dgm:t>
        <a:bodyPr/>
        <a:lstStyle/>
        <a:p>
          <a:r>
            <a:rPr lang="en-US" b="1"/>
            <a:t>Cost risk</a:t>
          </a:r>
          <a:r>
            <a:rPr lang="en-US"/>
            <a:t> - the degree of uncertainty that the project budget will be maintained</a:t>
          </a:r>
        </a:p>
      </dgm:t>
    </dgm:pt>
    <dgm:pt modelId="{53E10403-A435-415E-B6AE-6854A2BD0FA5}" type="parTrans" cxnId="{77A09042-0A74-473B-B812-756D97C3999A}">
      <dgm:prSet/>
      <dgm:spPr/>
      <dgm:t>
        <a:bodyPr/>
        <a:lstStyle/>
        <a:p>
          <a:endParaRPr lang="en-US"/>
        </a:p>
      </dgm:t>
    </dgm:pt>
    <dgm:pt modelId="{90570510-596E-45AF-AFE7-135DD6A1721E}" type="sibTrans" cxnId="{77A09042-0A74-473B-B812-756D97C3999A}">
      <dgm:prSet/>
      <dgm:spPr/>
      <dgm:t>
        <a:bodyPr/>
        <a:lstStyle/>
        <a:p>
          <a:endParaRPr lang="en-US"/>
        </a:p>
      </dgm:t>
    </dgm:pt>
    <dgm:pt modelId="{93A3173D-7649-4ED0-B75E-A1DBC25163B3}">
      <dgm:prSet/>
      <dgm:spPr/>
      <dgm:t>
        <a:bodyPr/>
        <a:lstStyle/>
        <a:p>
          <a:r>
            <a:rPr lang="en-US" b="1"/>
            <a:t>Support risk</a:t>
          </a:r>
          <a:r>
            <a:rPr lang="en-US"/>
            <a:t> - the degree of uncertainty that the resultant software will be easy to correct, adapt, and enhance</a:t>
          </a:r>
        </a:p>
      </dgm:t>
    </dgm:pt>
    <dgm:pt modelId="{A0E0EA03-B7DB-4EB5-BC96-E2FCBFEFBC27}" type="parTrans" cxnId="{B1DFED84-9AC5-4A86-857F-4E55A15662D2}">
      <dgm:prSet/>
      <dgm:spPr/>
      <dgm:t>
        <a:bodyPr/>
        <a:lstStyle/>
        <a:p>
          <a:endParaRPr lang="en-US"/>
        </a:p>
      </dgm:t>
    </dgm:pt>
    <dgm:pt modelId="{3AC6AC99-0B97-4B6D-99FE-2ED2E536AEA1}" type="sibTrans" cxnId="{B1DFED84-9AC5-4A86-857F-4E55A15662D2}">
      <dgm:prSet/>
      <dgm:spPr/>
      <dgm:t>
        <a:bodyPr/>
        <a:lstStyle/>
        <a:p>
          <a:endParaRPr lang="en-US"/>
        </a:p>
      </dgm:t>
    </dgm:pt>
    <dgm:pt modelId="{1F95C4D6-7A76-4333-B6F8-7BEC2EC56BBF}">
      <dgm:prSet/>
      <dgm:spPr/>
      <dgm:t>
        <a:bodyPr/>
        <a:lstStyle/>
        <a:p>
          <a:r>
            <a:rPr lang="en-US" b="1"/>
            <a:t>Schedule risk</a:t>
          </a:r>
          <a:r>
            <a:rPr lang="en-US"/>
            <a:t> - the degree of uncertainty that the project schedule will be maintained and that the product will be delivered on time</a:t>
          </a:r>
        </a:p>
      </dgm:t>
    </dgm:pt>
    <dgm:pt modelId="{AF7BDBE8-8906-4D8F-BBE8-11E07249505B}" type="parTrans" cxnId="{A7A33139-3831-4093-8D49-CD0764C05FD2}">
      <dgm:prSet/>
      <dgm:spPr/>
      <dgm:t>
        <a:bodyPr/>
        <a:lstStyle/>
        <a:p>
          <a:endParaRPr lang="en-US"/>
        </a:p>
      </dgm:t>
    </dgm:pt>
    <dgm:pt modelId="{E9AA7ED6-192D-4493-BBCE-332D58B8AA6E}" type="sibTrans" cxnId="{A7A33139-3831-4093-8D49-CD0764C05FD2}">
      <dgm:prSet/>
      <dgm:spPr/>
      <dgm:t>
        <a:bodyPr/>
        <a:lstStyle/>
        <a:p>
          <a:endParaRPr lang="en-US"/>
        </a:p>
      </dgm:t>
    </dgm:pt>
    <dgm:pt modelId="{6AA8AA0A-EA89-47FE-B391-7463BED0A4DE}">
      <dgm:prSet/>
      <dgm:spPr/>
      <dgm:t>
        <a:bodyPr/>
        <a:lstStyle/>
        <a:p>
          <a:r>
            <a:rPr lang="en-US"/>
            <a:t>The impact of each risk driver on the risk component is divided into one of </a:t>
          </a:r>
          <a:r>
            <a:rPr lang="en-US" u="sng"/>
            <a:t>four impact levels</a:t>
          </a:r>
          <a:endParaRPr lang="en-US"/>
        </a:p>
      </dgm:t>
    </dgm:pt>
    <dgm:pt modelId="{725A3BB4-75FC-4871-8DC0-1B3961D20522}" type="parTrans" cxnId="{E0E1D51D-2FE5-46F5-AD73-FCB57F5AA3DB}">
      <dgm:prSet/>
      <dgm:spPr/>
      <dgm:t>
        <a:bodyPr/>
        <a:lstStyle/>
        <a:p>
          <a:endParaRPr lang="en-US"/>
        </a:p>
      </dgm:t>
    </dgm:pt>
    <dgm:pt modelId="{27BC381F-7F18-49F2-B505-4A821E188720}" type="sibTrans" cxnId="{E0E1D51D-2FE5-46F5-AD73-FCB57F5AA3DB}">
      <dgm:prSet/>
      <dgm:spPr/>
      <dgm:t>
        <a:bodyPr/>
        <a:lstStyle/>
        <a:p>
          <a:endParaRPr lang="en-US"/>
        </a:p>
      </dgm:t>
    </dgm:pt>
    <dgm:pt modelId="{2D10573C-0B86-404A-9EC6-3F184A70C307}">
      <dgm:prSet/>
      <dgm:spPr/>
      <dgm:t>
        <a:bodyPr/>
        <a:lstStyle/>
        <a:p>
          <a:r>
            <a:rPr lang="en-US"/>
            <a:t>Negligible, marginal, critical, and catastrophic</a:t>
          </a:r>
        </a:p>
      </dgm:t>
    </dgm:pt>
    <dgm:pt modelId="{CF62A631-9555-485B-B254-BA0BEA0F3CC9}" type="parTrans" cxnId="{EE4C0030-7847-4681-BA3E-4EACCA9FE1FC}">
      <dgm:prSet/>
      <dgm:spPr/>
      <dgm:t>
        <a:bodyPr/>
        <a:lstStyle/>
        <a:p>
          <a:endParaRPr lang="en-US"/>
        </a:p>
      </dgm:t>
    </dgm:pt>
    <dgm:pt modelId="{0704800A-9496-42B7-9A91-7C331A885374}" type="sibTrans" cxnId="{EE4C0030-7847-4681-BA3E-4EACCA9FE1FC}">
      <dgm:prSet/>
      <dgm:spPr/>
      <dgm:t>
        <a:bodyPr/>
        <a:lstStyle/>
        <a:p>
          <a:endParaRPr lang="en-US"/>
        </a:p>
      </dgm:t>
    </dgm:pt>
    <dgm:pt modelId="{619E4BB4-C4EB-4133-BF3C-2851065E2C2A}">
      <dgm:prSet/>
      <dgm:spPr/>
      <dgm:t>
        <a:bodyPr/>
        <a:lstStyle/>
        <a:p>
          <a:r>
            <a:rPr lang="en-US"/>
            <a:t>Risk drivers can be assessed as impossible, improbable, probable, and frequent</a:t>
          </a:r>
        </a:p>
      </dgm:t>
    </dgm:pt>
    <dgm:pt modelId="{9B0F3978-D09F-4E79-93C1-87D547C74FD9}" type="parTrans" cxnId="{86629FFB-1518-4C2D-B009-775621263C8E}">
      <dgm:prSet/>
      <dgm:spPr/>
      <dgm:t>
        <a:bodyPr/>
        <a:lstStyle/>
        <a:p>
          <a:endParaRPr lang="en-US"/>
        </a:p>
      </dgm:t>
    </dgm:pt>
    <dgm:pt modelId="{69624A26-69A6-44BA-8A87-52A33862CAFE}" type="sibTrans" cxnId="{86629FFB-1518-4C2D-B009-775621263C8E}">
      <dgm:prSet/>
      <dgm:spPr/>
      <dgm:t>
        <a:bodyPr/>
        <a:lstStyle/>
        <a:p>
          <a:endParaRPr lang="en-US"/>
        </a:p>
      </dgm:t>
    </dgm:pt>
    <dgm:pt modelId="{012BA030-A81C-4A6A-A792-4E2D342C5D92}" type="pres">
      <dgm:prSet presAssocID="{7533CA4D-1480-4298-A4D7-FEB2040F0EE8}" presName="linear" presStyleCnt="0">
        <dgm:presLayoutVars>
          <dgm:animLvl val="lvl"/>
          <dgm:resizeHandles val="exact"/>
        </dgm:presLayoutVars>
      </dgm:prSet>
      <dgm:spPr/>
    </dgm:pt>
    <dgm:pt modelId="{A5B62EDD-06F7-482B-BF92-B0178C4EA632}" type="pres">
      <dgm:prSet presAssocID="{1016F12F-C22B-4114-B135-0FD8F19FD34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A5888B6-6D50-4BD9-9D93-5552915CC292}" type="pres">
      <dgm:prSet presAssocID="{1016F12F-C22B-4114-B135-0FD8F19FD34A}" presName="childText" presStyleLbl="revTx" presStyleIdx="0" presStyleCnt="2">
        <dgm:presLayoutVars>
          <dgm:bulletEnabled val="1"/>
        </dgm:presLayoutVars>
      </dgm:prSet>
      <dgm:spPr/>
    </dgm:pt>
    <dgm:pt modelId="{836C3112-36AC-4A40-AF24-4BFB002704DA}" type="pres">
      <dgm:prSet presAssocID="{6AA8AA0A-EA89-47FE-B391-7463BED0A4D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EDCD6C6-9E05-4C89-815D-BE5AB8B3007A}" type="pres">
      <dgm:prSet presAssocID="{6AA8AA0A-EA89-47FE-B391-7463BED0A4DE}" presName="childText" presStyleLbl="revTx" presStyleIdx="1" presStyleCnt="2">
        <dgm:presLayoutVars>
          <dgm:bulletEnabled val="1"/>
        </dgm:presLayoutVars>
      </dgm:prSet>
      <dgm:spPr/>
    </dgm:pt>
    <dgm:pt modelId="{CA21E98A-0334-4AF8-ACAF-FE3A8F2B777F}" type="pres">
      <dgm:prSet presAssocID="{619E4BB4-C4EB-4133-BF3C-2851065E2C2A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F705E00-5297-4AF7-BFD2-5969FB50F50D}" type="presOf" srcId="{34CD1CE1-A010-4E9B-BADD-E8A0C129B006}" destId="{EA5888B6-6D50-4BD9-9D93-5552915CC292}" srcOrd="0" destOrd="1" presId="urn:microsoft.com/office/officeart/2005/8/layout/vList2"/>
    <dgm:cxn modelId="{FA590110-BCE6-42AC-B9A8-84CED6997FC8}" type="presOf" srcId="{1F95C4D6-7A76-4333-B6F8-7BEC2EC56BBF}" destId="{EA5888B6-6D50-4BD9-9D93-5552915CC292}" srcOrd="0" destOrd="3" presId="urn:microsoft.com/office/officeart/2005/8/layout/vList2"/>
    <dgm:cxn modelId="{A9C9C019-70AE-4E66-B25D-AA8803119245}" type="presOf" srcId="{1016F12F-C22B-4114-B135-0FD8F19FD34A}" destId="{A5B62EDD-06F7-482B-BF92-B0178C4EA632}" srcOrd="0" destOrd="0" presId="urn:microsoft.com/office/officeart/2005/8/layout/vList2"/>
    <dgm:cxn modelId="{E0E1D51D-2FE5-46F5-AD73-FCB57F5AA3DB}" srcId="{7533CA4D-1480-4298-A4D7-FEB2040F0EE8}" destId="{6AA8AA0A-EA89-47FE-B391-7463BED0A4DE}" srcOrd="1" destOrd="0" parTransId="{725A3BB4-75FC-4871-8DC0-1B3961D20522}" sibTransId="{27BC381F-7F18-49F2-B505-4A821E188720}"/>
    <dgm:cxn modelId="{EE4C0030-7847-4681-BA3E-4EACCA9FE1FC}" srcId="{6AA8AA0A-EA89-47FE-B391-7463BED0A4DE}" destId="{2D10573C-0B86-404A-9EC6-3F184A70C307}" srcOrd="0" destOrd="0" parTransId="{CF62A631-9555-485B-B254-BA0BEA0F3CC9}" sibTransId="{0704800A-9496-42B7-9A91-7C331A885374}"/>
    <dgm:cxn modelId="{A7A33139-3831-4093-8D49-CD0764C05FD2}" srcId="{1016F12F-C22B-4114-B135-0FD8F19FD34A}" destId="{1F95C4D6-7A76-4333-B6F8-7BEC2EC56BBF}" srcOrd="3" destOrd="0" parTransId="{AF7BDBE8-8906-4D8F-BBE8-11E07249505B}" sibTransId="{E9AA7ED6-192D-4493-BBCE-332D58B8AA6E}"/>
    <dgm:cxn modelId="{C369A73E-E1C5-4334-AD0E-090687BBCFC5}" type="presOf" srcId="{93A3173D-7649-4ED0-B75E-A1DBC25163B3}" destId="{EA5888B6-6D50-4BD9-9D93-5552915CC292}" srcOrd="0" destOrd="2" presId="urn:microsoft.com/office/officeart/2005/8/layout/vList2"/>
    <dgm:cxn modelId="{77A09042-0A74-473B-B812-756D97C3999A}" srcId="{1016F12F-C22B-4114-B135-0FD8F19FD34A}" destId="{34CD1CE1-A010-4E9B-BADD-E8A0C129B006}" srcOrd="1" destOrd="0" parTransId="{53E10403-A435-415E-B6AE-6854A2BD0FA5}" sibTransId="{90570510-596E-45AF-AFE7-135DD6A1721E}"/>
    <dgm:cxn modelId="{8B46BC81-7C86-4C0B-884C-FAE33EDEF017}" srcId="{1016F12F-C22B-4114-B135-0FD8F19FD34A}" destId="{00BEE0A9-BF4B-434B-A4BF-2391B74A02D0}" srcOrd="0" destOrd="0" parTransId="{201C20C7-6D3F-41EC-BC63-0F8F53F17C37}" sibTransId="{A793ACB9-DB6B-4C2D-AEDC-92F356B5E3C9}"/>
    <dgm:cxn modelId="{B1DFED84-9AC5-4A86-857F-4E55A15662D2}" srcId="{1016F12F-C22B-4114-B135-0FD8F19FD34A}" destId="{93A3173D-7649-4ED0-B75E-A1DBC25163B3}" srcOrd="2" destOrd="0" parTransId="{A0E0EA03-B7DB-4EB5-BC96-E2FCBFEFBC27}" sibTransId="{3AC6AC99-0B97-4B6D-99FE-2ED2E536AEA1}"/>
    <dgm:cxn modelId="{437A8398-6C5E-4659-A841-535850AE1DF8}" type="presOf" srcId="{00BEE0A9-BF4B-434B-A4BF-2391B74A02D0}" destId="{EA5888B6-6D50-4BD9-9D93-5552915CC292}" srcOrd="0" destOrd="0" presId="urn:microsoft.com/office/officeart/2005/8/layout/vList2"/>
    <dgm:cxn modelId="{903BF4D3-F7B1-4C03-B4E9-1F3E225BEC92}" type="presOf" srcId="{2D10573C-0B86-404A-9EC6-3F184A70C307}" destId="{DEDCD6C6-9E05-4C89-815D-BE5AB8B3007A}" srcOrd="0" destOrd="0" presId="urn:microsoft.com/office/officeart/2005/8/layout/vList2"/>
    <dgm:cxn modelId="{452013D7-5CF0-4C24-83D1-F7886FD44602}" type="presOf" srcId="{7533CA4D-1480-4298-A4D7-FEB2040F0EE8}" destId="{012BA030-A81C-4A6A-A792-4E2D342C5D92}" srcOrd="0" destOrd="0" presId="urn:microsoft.com/office/officeart/2005/8/layout/vList2"/>
    <dgm:cxn modelId="{DC416BE6-04FC-49B9-B0AA-20E363F748E5}" type="presOf" srcId="{619E4BB4-C4EB-4133-BF3C-2851065E2C2A}" destId="{CA21E98A-0334-4AF8-ACAF-FE3A8F2B777F}" srcOrd="0" destOrd="0" presId="urn:microsoft.com/office/officeart/2005/8/layout/vList2"/>
    <dgm:cxn modelId="{091AD8F7-3523-4622-AE51-717C29277C77}" type="presOf" srcId="{6AA8AA0A-EA89-47FE-B391-7463BED0A4DE}" destId="{836C3112-36AC-4A40-AF24-4BFB002704DA}" srcOrd="0" destOrd="0" presId="urn:microsoft.com/office/officeart/2005/8/layout/vList2"/>
    <dgm:cxn modelId="{86629FFB-1518-4C2D-B009-775621263C8E}" srcId="{7533CA4D-1480-4298-A4D7-FEB2040F0EE8}" destId="{619E4BB4-C4EB-4133-BF3C-2851065E2C2A}" srcOrd="2" destOrd="0" parTransId="{9B0F3978-D09F-4E79-93C1-87D547C74FD9}" sibTransId="{69624A26-69A6-44BA-8A87-52A33862CAFE}"/>
    <dgm:cxn modelId="{EC4F3EFF-2964-4D37-B25C-DD4687E906B5}" srcId="{7533CA4D-1480-4298-A4D7-FEB2040F0EE8}" destId="{1016F12F-C22B-4114-B135-0FD8F19FD34A}" srcOrd="0" destOrd="0" parTransId="{300668D2-2FE9-4E21-8BD6-E3E875E643A4}" sibTransId="{14F9F280-4395-46E7-AABC-2702ADD15A7D}"/>
    <dgm:cxn modelId="{734B9E5B-7175-4B8B-A848-3976C9B33113}" type="presParOf" srcId="{012BA030-A81C-4A6A-A792-4E2D342C5D92}" destId="{A5B62EDD-06F7-482B-BF92-B0178C4EA632}" srcOrd="0" destOrd="0" presId="urn:microsoft.com/office/officeart/2005/8/layout/vList2"/>
    <dgm:cxn modelId="{8DF341A7-8766-4611-8676-90071BD2A29B}" type="presParOf" srcId="{012BA030-A81C-4A6A-A792-4E2D342C5D92}" destId="{EA5888B6-6D50-4BD9-9D93-5552915CC292}" srcOrd="1" destOrd="0" presId="urn:microsoft.com/office/officeart/2005/8/layout/vList2"/>
    <dgm:cxn modelId="{D62047CA-5E2C-4CBE-B280-ADEB843AD5CE}" type="presParOf" srcId="{012BA030-A81C-4A6A-A792-4E2D342C5D92}" destId="{836C3112-36AC-4A40-AF24-4BFB002704DA}" srcOrd="2" destOrd="0" presId="urn:microsoft.com/office/officeart/2005/8/layout/vList2"/>
    <dgm:cxn modelId="{F866199E-790B-4824-9C22-E3EDD7CBDE94}" type="presParOf" srcId="{012BA030-A81C-4A6A-A792-4E2D342C5D92}" destId="{DEDCD6C6-9E05-4C89-815D-BE5AB8B3007A}" srcOrd="3" destOrd="0" presId="urn:microsoft.com/office/officeart/2005/8/layout/vList2"/>
    <dgm:cxn modelId="{801FE9AB-B2D7-466E-82A8-9F32C8B23DDD}" type="presParOf" srcId="{012BA030-A81C-4A6A-A792-4E2D342C5D92}" destId="{CA21E98A-0334-4AF8-ACAF-FE3A8F2B777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CB079A-EDB2-4750-B360-FBAB36621216}">
      <dsp:nvSpPr>
        <dsp:cNvPr id="0" name=""/>
        <dsp:cNvSpPr/>
      </dsp:nvSpPr>
      <dsp:spPr>
        <a:xfrm>
          <a:off x="1187253" y="0"/>
          <a:ext cx="5704318" cy="5704318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7C4D15-14B5-4AD1-A531-57B2B401FD06}">
      <dsp:nvSpPr>
        <dsp:cNvPr id="0" name=""/>
        <dsp:cNvSpPr/>
      </dsp:nvSpPr>
      <dsp:spPr>
        <a:xfrm>
          <a:off x="1729163" y="541910"/>
          <a:ext cx="2224684" cy="222468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Introduction </a:t>
          </a:r>
        </a:p>
      </dsp:txBody>
      <dsp:txXfrm>
        <a:off x="1837763" y="650510"/>
        <a:ext cx="2007484" cy="2007484"/>
      </dsp:txXfrm>
    </dsp:sp>
    <dsp:sp modelId="{05D7BFAB-0D10-4353-B425-B19975856466}">
      <dsp:nvSpPr>
        <dsp:cNvPr id="0" name=""/>
        <dsp:cNvSpPr/>
      </dsp:nvSpPr>
      <dsp:spPr>
        <a:xfrm>
          <a:off x="4124976" y="541910"/>
          <a:ext cx="2224684" cy="222468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Risk identification</a:t>
          </a:r>
        </a:p>
      </dsp:txBody>
      <dsp:txXfrm>
        <a:off x="4233576" y="650510"/>
        <a:ext cx="2007484" cy="2007484"/>
      </dsp:txXfrm>
    </dsp:sp>
    <dsp:sp modelId="{F5DBF861-9633-49C8-8E6B-E2BF94D8CB39}">
      <dsp:nvSpPr>
        <dsp:cNvPr id="0" name=""/>
        <dsp:cNvSpPr/>
      </dsp:nvSpPr>
      <dsp:spPr>
        <a:xfrm>
          <a:off x="1729163" y="2937723"/>
          <a:ext cx="2224684" cy="222468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Risk projection (estimation)</a:t>
          </a:r>
        </a:p>
      </dsp:txBody>
      <dsp:txXfrm>
        <a:off x="1837763" y="3046323"/>
        <a:ext cx="2007484" cy="2007484"/>
      </dsp:txXfrm>
    </dsp:sp>
    <dsp:sp modelId="{36E5C02B-55E7-4C9F-A883-617B045B3AE0}">
      <dsp:nvSpPr>
        <dsp:cNvPr id="0" name=""/>
        <dsp:cNvSpPr/>
      </dsp:nvSpPr>
      <dsp:spPr>
        <a:xfrm>
          <a:off x="4124976" y="2937723"/>
          <a:ext cx="2224684" cy="2224684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Risk mitigation, monitoring, and management </a:t>
          </a:r>
        </a:p>
      </dsp:txBody>
      <dsp:txXfrm>
        <a:off x="4233576" y="3046323"/>
        <a:ext cx="2007484" cy="200748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9FF4E5-73C7-4111-BFA2-FCCF65BB502D}">
      <dsp:nvSpPr>
        <dsp:cNvPr id="0" name=""/>
        <dsp:cNvSpPr/>
      </dsp:nvSpPr>
      <dsp:spPr>
        <a:xfrm>
          <a:off x="0" y="9144"/>
          <a:ext cx="6263640" cy="131975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Risk is an </a:t>
          </a:r>
          <a:r>
            <a:rPr lang="en-US" sz="2400" u="sng" kern="1200"/>
            <a:t>expectation</a:t>
          </a:r>
          <a:r>
            <a:rPr lang="en-US" sz="2400" kern="1200"/>
            <a:t> of loss, a potential problem that may or may not occur in the future. </a:t>
          </a:r>
        </a:p>
      </dsp:txBody>
      <dsp:txXfrm>
        <a:off x="64425" y="73569"/>
        <a:ext cx="6134790" cy="1190909"/>
      </dsp:txXfrm>
    </dsp:sp>
    <dsp:sp modelId="{C1DE83C3-67DF-4E4C-97D1-A469B7FAE56B}">
      <dsp:nvSpPr>
        <dsp:cNvPr id="0" name=""/>
        <dsp:cNvSpPr/>
      </dsp:nvSpPr>
      <dsp:spPr>
        <a:xfrm>
          <a:off x="0" y="1398024"/>
          <a:ext cx="6263640" cy="1319759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It is generally caused due to lack of information, control or time.</a:t>
          </a:r>
        </a:p>
      </dsp:txBody>
      <dsp:txXfrm>
        <a:off x="64425" y="1462449"/>
        <a:ext cx="6134790" cy="1190909"/>
      </dsp:txXfrm>
    </dsp:sp>
    <dsp:sp modelId="{9E46FE36-2000-4B1D-AF65-6CCDB5D08E66}">
      <dsp:nvSpPr>
        <dsp:cNvPr id="0" name=""/>
        <dsp:cNvSpPr/>
      </dsp:nvSpPr>
      <dsp:spPr>
        <a:xfrm>
          <a:off x="0" y="2786904"/>
          <a:ext cx="6263640" cy="1319759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 possibility of suffering from loss in software development process is called a software risk. </a:t>
          </a:r>
        </a:p>
      </dsp:txBody>
      <dsp:txXfrm>
        <a:off x="64425" y="2851329"/>
        <a:ext cx="6134790" cy="1190909"/>
      </dsp:txXfrm>
    </dsp:sp>
    <dsp:sp modelId="{0C418347-9953-4378-9CDC-F2238BBE8236}">
      <dsp:nvSpPr>
        <dsp:cNvPr id="0" name=""/>
        <dsp:cNvSpPr/>
      </dsp:nvSpPr>
      <dsp:spPr>
        <a:xfrm>
          <a:off x="0" y="4175784"/>
          <a:ext cx="6263640" cy="1319759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Loss can be anything, increase in production cost, development of poor quality software, not being able to complete the project on time. </a:t>
          </a:r>
        </a:p>
      </dsp:txBody>
      <dsp:txXfrm>
        <a:off x="64425" y="4240209"/>
        <a:ext cx="6134790" cy="119090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21263F-2A31-40D2-9859-6A1EA4DF1910}">
      <dsp:nvSpPr>
        <dsp:cNvPr id="0" name=""/>
        <dsp:cNvSpPr/>
      </dsp:nvSpPr>
      <dsp:spPr>
        <a:xfrm>
          <a:off x="0" y="3322370"/>
          <a:ext cx="6263640" cy="217983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A software risk can be of two types </a:t>
          </a:r>
        </a:p>
      </dsp:txBody>
      <dsp:txXfrm>
        <a:off x="0" y="3322370"/>
        <a:ext cx="6263640" cy="1177110"/>
      </dsp:txXfrm>
    </dsp:sp>
    <dsp:sp modelId="{991CBBFB-0F16-49D6-BECC-5A47C4E2E21A}">
      <dsp:nvSpPr>
        <dsp:cNvPr id="0" name=""/>
        <dsp:cNvSpPr/>
      </dsp:nvSpPr>
      <dsp:spPr>
        <a:xfrm>
          <a:off x="0" y="4455885"/>
          <a:ext cx="3131819" cy="1002724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(</a:t>
          </a:r>
          <a:r>
            <a:rPr lang="tr-TR" sz="2200" kern="1200"/>
            <a:t>1</a:t>
          </a:r>
          <a:r>
            <a:rPr lang="en-US" sz="2200" kern="1200"/>
            <a:t>) internal risks that are within the control of the project manager and </a:t>
          </a:r>
        </a:p>
      </dsp:txBody>
      <dsp:txXfrm>
        <a:off x="0" y="4455885"/>
        <a:ext cx="3131819" cy="1002724"/>
      </dsp:txXfrm>
    </dsp:sp>
    <dsp:sp modelId="{8F1D00D3-7F2F-4490-9BBA-205E731B6392}">
      <dsp:nvSpPr>
        <dsp:cNvPr id="0" name=""/>
        <dsp:cNvSpPr/>
      </dsp:nvSpPr>
      <dsp:spPr>
        <a:xfrm>
          <a:off x="3131820" y="4455885"/>
          <a:ext cx="3131819" cy="1002724"/>
        </a:xfrm>
        <a:prstGeom prst="rect">
          <a:avLst/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(2) external risks that are beyond the control of project manager. </a:t>
          </a:r>
        </a:p>
      </dsp:txBody>
      <dsp:txXfrm>
        <a:off x="3131820" y="4455885"/>
        <a:ext cx="3131819" cy="1002724"/>
      </dsp:txXfrm>
    </dsp:sp>
    <dsp:sp modelId="{FF7F6804-0903-4DBA-AB64-57D6DFCEB103}">
      <dsp:nvSpPr>
        <dsp:cNvPr id="0" name=""/>
        <dsp:cNvSpPr/>
      </dsp:nvSpPr>
      <dsp:spPr>
        <a:xfrm rot="10800000">
          <a:off x="0" y="2482"/>
          <a:ext cx="6263640" cy="3352586"/>
        </a:xfrm>
        <a:prstGeom prst="upArrowCallou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206248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Software risk exists because the future is uncertain and there are many known and unknown things that cannot be incorporated in the project plan. </a:t>
          </a:r>
        </a:p>
      </dsp:txBody>
      <dsp:txXfrm rot="10800000">
        <a:off x="0" y="2482"/>
        <a:ext cx="6263640" cy="21784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6BEDA2-4F40-4C6E-9F8A-EB71BF59568F}">
      <dsp:nvSpPr>
        <dsp:cNvPr id="0" name=""/>
        <dsp:cNvSpPr/>
      </dsp:nvSpPr>
      <dsp:spPr>
        <a:xfrm>
          <a:off x="0" y="215783"/>
          <a:ext cx="6263640" cy="62361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/>
            <a:t>Project risks </a:t>
          </a:r>
          <a:endParaRPr lang="en-US" sz="2600" kern="1200"/>
        </a:p>
      </dsp:txBody>
      <dsp:txXfrm>
        <a:off x="30442" y="246225"/>
        <a:ext cx="6202756" cy="562726"/>
      </dsp:txXfrm>
    </dsp:sp>
    <dsp:sp modelId="{5FBFEC46-1019-470C-B455-5A439FAEF4BF}">
      <dsp:nvSpPr>
        <dsp:cNvPr id="0" name=""/>
        <dsp:cNvSpPr/>
      </dsp:nvSpPr>
      <dsp:spPr>
        <a:xfrm>
          <a:off x="0" y="839393"/>
          <a:ext cx="6263640" cy="968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871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They threaten the </a:t>
          </a:r>
          <a:r>
            <a:rPr lang="en-US" sz="2000" u="sng" kern="1200"/>
            <a:t>project plan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If they become real, it is likely that the </a:t>
          </a:r>
          <a:r>
            <a:rPr lang="en-US" sz="2000" u="sng" kern="1200"/>
            <a:t>project schedule</a:t>
          </a:r>
          <a:r>
            <a:rPr lang="en-US" sz="2000" kern="1200"/>
            <a:t> will slip and that costs will increase</a:t>
          </a:r>
        </a:p>
      </dsp:txBody>
      <dsp:txXfrm>
        <a:off x="0" y="839393"/>
        <a:ext cx="6263640" cy="968760"/>
      </dsp:txXfrm>
    </dsp:sp>
    <dsp:sp modelId="{8941D177-5857-4CDF-9884-E2E2B66F7372}">
      <dsp:nvSpPr>
        <dsp:cNvPr id="0" name=""/>
        <dsp:cNvSpPr/>
      </dsp:nvSpPr>
      <dsp:spPr>
        <a:xfrm>
          <a:off x="0" y="1808153"/>
          <a:ext cx="6263640" cy="623610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/>
            <a:t>Technical risks </a:t>
          </a:r>
          <a:endParaRPr lang="en-US" sz="2600" kern="1200"/>
        </a:p>
      </dsp:txBody>
      <dsp:txXfrm>
        <a:off x="30442" y="1838595"/>
        <a:ext cx="6202756" cy="562726"/>
      </dsp:txXfrm>
    </dsp:sp>
    <dsp:sp modelId="{C3AF358F-390F-441B-8E68-CF14AD1DCC33}">
      <dsp:nvSpPr>
        <dsp:cNvPr id="0" name=""/>
        <dsp:cNvSpPr/>
      </dsp:nvSpPr>
      <dsp:spPr>
        <a:xfrm>
          <a:off x="0" y="2431764"/>
          <a:ext cx="6263640" cy="12647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871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They threaten the </a:t>
          </a:r>
          <a:r>
            <a:rPr lang="en-US" sz="2000" u="sng" kern="1200"/>
            <a:t>quality</a:t>
          </a:r>
          <a:r>
            <a:rPr lang="en-US" sz="2000" kern="1200"/>
            <a:t> and </a:t>
          </a:r>
          <a:r>
            <a:rPr lang="en-US" sz="2000" u="sng" kern="1200"/>
            <a:t>timeliness</a:t>
          </a:r>
          <a:r>
            <a:rPr lang="en-US" sz="2000" kern="1200"/>
            <a:t> of the software to be produced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If they become real, </a:t>
          </a:r>
          <a:r>
            <a:rPr lang="en-US" sz="2000" u="sng" kern="1200"/>
            <a:t>implementation</a:t>
          </a:r>
          <a:r>
            <a:rPr lang="en-US" sz="2000" kern="1200"/>
            <a:t> may become difficult or impossible</a:t>
          </a:r>
        </a:p>
      </dsp:txBody>
      <dsp:txXfrm>
        <a:off x="0" y="2431764"/>
        <a:ext cx="6263640" cy="1264770"/>
      </dsp:txXfrm>
    </dsp:sp>
    <dsp:sp modelId="{570F3D37-8931-49B4-AA13-3BB6982664E5}">
      <dsp:nvSpPr>
        <dsp:cNvPr id="0" name=""/>
        <dsp:cNvSpPr/>
      </dsp:nvSpPr>
      <dsp:spPr>
        <a:xfrm>
          <a:off x="0" y="3696534"/>
          <a:ext cx="6263640" cy="62361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/>
            <a:t>Business risks</a:t>
          </a:r>
          <a:r>
            <a:rPr lang="en-US" sz="2600" kern="1200"/>
            <a:t> </a:t>
          </a:r>
        </a:p>
      </dsp:txBody>
      <dsp:txXfrm>
        <a:off x="30442" y="3726976"/>
        <a:ext cx="6202756" cy="562726"/>
      </dsp:txXfrm>
    </dsp:sp>
    <dsp:sp modelId="{ADFD26BE-038E-41F9-BD0A-18E4CAD7B6DF}">
      <dsp:nvSpPr>
        <dsp:cNvPr id="0" name=""/>
        <dsp:cNvSpPr/>
      </dsp:nvSpPr>
      <dsp:spPr>
        <a:xfrm>
          <a:off x="0" y="4320144"/>
          <a:ext cx="6263640" cy="968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871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They threaten the </a:t>
          </a:r>
          <a:r>
            <a:rPr lang="en-US" sz="2000" u="sng" kern="1200"/>
            <a:t>viability</a:t>
          </a:r>
          <a:r>
            <a:rPr lang="en-US" sz="2000" kern="1200"/>
            <a:t> of the software to be built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If they become real, they </a:t>
          </a:r>
          <a:r>
            <a:rPr lang="en-US" sz="2000" u="sng" kern="1200"/>
            <a:t>jeopardize</a:t>
          </a:r>
          <a:r>
            <a:rPr lang="en-US" sz="2000" kern="1200"/>
            <a:t> the project or the product </a:t>
          </a:r>
        </a:p>
      </dsp:txBody>
      <dsp:txXfrm>
        <a:off x="0" y="4320144"/>
        <a:ext cx="6263640" cy="96876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EA7657-4CCF-49A7-B23F-E51FFC702EFA}">
      <dsp:nvSpPr>
        <dsp:cNvPr id="0" name=""/>
        <dsp:cNvSpPr/>
      </dsp:nvSpPr>
      <dsp:spPr>
        <a:xfrm>
          <a:off x="0" y="370493"/>
          <a:ext cx="6263640" cy="1984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128" tIns="416560" rIns="486128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Those risks that can be </a:t>
          </a:r>
          <a:r>
            <a:rPr lang="en-US" sz="2000" u="sng" kern="1200"/>
            <a:t>uncovered</a:t>
          </a:r>
          <a:r>
            <a:rPr lang="en-US" sz="2000" kern="1200"/>
            <a:t> after careful evaluation of the project plan, the business and technical environment in which the project is being developed, and other reliable information sources (e.g., unrealistic delivery date)</a:t>
          </a:r>
        </a:p>
      </dsp:txBody>
      <dsp:txXfrm>
        <a:off x="0" y="370493"/>
        <a:ext cx="6263640" cy="1984500"/>
      </dsp:txXfrm>
    </dsp:sp>
    <dsp:sp modelId="{FC668CDB-030D-463C-A839-EE659042159C}">
      <dsp:nvSpPr>
        <dsp:cNvPr id="0" name=""/>
        <dsp:cNvSpPr/>
      </dsp:nvSpPr>
      <dsp:spPr>
        <a:xfrm>
          <a:off x="313182" y="75293"/>
          <a:ext cx="4384548" cy="5904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Known risks</a:t>
          </a:r>
        </a:p>
      </dsp:txBody>
      <dsp:txXfrm>
        <a:off x="342003" y="104114"/>
        <a:ext cx="4326906" cy="532758"/>
      </dsp:txXfrm>
    </dsp:sp>
    <dsp:sp modelId="{57885DB7-0EAD-4CCD-97F3-0ADDE9BA06CD}">
      <dsp:nvSpPr>
        <dsp:cNvPr id="0" name=""/>
        <dsp:cNvSpPr/>
      </dsp:nvSpPr>
      <dsp:spPr>
        <a:xfrm>
          <a:off x="0" y="2758193"/>
          <a:ext cx="6263640" cy="113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128" tIns="416560" rIns="486128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Those risks that are </a:t>
          </a:r>
          <a:r>
            <a:rPr lang="en-US" sz="2000" u="sng" kern="1200"/>
            <a:t>extrapolated</a:t>
          </a:r>
          <a:r>
            <a:rPr lang="en-US" sz="2000" kern="1200"/>
            <a:t> from past project experience (e.g., past turnover)</a:t>
          </a:r>
        </a:p>
      </dsp:txBody>
      <dsp:txXfrm>
        <a:off x="0" y="2758193"/>
        <a:ext cx="6263640" cy="1134000"/>
      </dsp:txXfrm>
    </dsp:sp>
    <dsp:sp modelId="{66D602DD-1324-4316-9B34-E656137CD0D6}">
      <dsp:nvSpPr>
        <dsp:cNvPr id="0" name=""/>
        <dsp:cNvSpPr/>
      </dsp:nvSpPr>
      <dsp:spPr>
        <a:xfrm>
          <a:off x="313182" y="2462993"/>
          <a:ext cx="4384548" cy="590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Predictable risks</a:t>
          </a:r>
        </a:p>
      </dsp:txBody>
      <dsp:txXfrm>
        <a:off x="342003" y="2491814"/>
        <a:ext cx="4326906" cy="532758"/>
      </dsp:txXfrm>
    </dsp:sp>
    <dsp:sp modelId="{45A1E22B-5BCD-41DA-AC69-B27670857893}">
      <dsp:nvSpPr>
        <dsp:cNvPr id="0" name=""/>
        <dsp:cNvSpPr/>
      </dsp:nvSpPr>
      <dsp:spPr>
        <a:xfrm>
          <a:off x="0" y="4295394"/>
          <a:ext cx="6263640" cy="113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128" tIns="416560" rIns="486128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Those risks that can and do occur, but are extremely </a:t>
          </a:r>
          <a:r>
            <a:rPr lang="en-US" sz="2000" u="sng" kern="1200"/>
            <a:t>difficult to identify</a:t>
          </a:r>
          <a:r>
            <a:rPr lang="en-US" sz="2000" kern="1200"/>
            <a:t> in advance</a:t>
          </a:r>
        </a:p>
      </dsp:txBody>
      <dsp:txXfrm>
        <a:off x="0" y="4295394"/>
        <a:ext cx="6263640" cy="1134000"/>
      </dsp:txXfrm>
    </dsp:sp>
    <dsp:sp modelId="{905BCF49-816E-4BD7-A4D6-03242C484348}">
      <dsp:nvSpPr>
        <dsp:cNvPr id="0" name=""/>
        <dsp:cNvSpPr/>
      </dsp:nvSpPr>
      <dsp:spPr>
        <a:xfrm>
          <a:off x="313182" y="4000194"/>
          <a:ext cx="4384548" cy="5904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Unpredictable risks</a:t>
          </a:r>
        </a:p>
      </dsp:txBody>
      <dsp:txXfrm>
        <a:off x="342003" y="4029015"/>
        <a:ext cx="4326906" cy="53275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D8C858-4B96-44AF-9DDA-B63E3CB394A7}">
      <dsp:nvSpPr>
        <dsp:cNvPr id="0" name=""/>
        <dsp:cNvSpPr/>
      </dsp:nvSpPr>
      <dsp:spPr>
        <a:xfrm>
          <a:off x="5158492" y="540890"/>
          <a:ext cx="1432997" cy="143307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268326-BA51-40DA-91E4-DF27E7940348}">
      <dsp:nvSpPr>
        <dsp:cNvPr id="0" name=""/>
        <dsp:cNvSpPr/>
      </dsp:nvSpPr>
      <dsp:spPr>
        <a:xfrm>
          <a:off x="5206423" y="588667"/>
          <a:ext cx="1337750" cy="1337515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u="sng" kern="1200"/>
            <a:t>Risk monitoring</a:t>
          </a:r>
          <a:endParaRPr lang="tr-TR" sz="1400" kern="1200"/>
        </a:p>
      </dsp:txBody>
      <dsp:txXfrm>
        <a:off x="5397530" y="779777"/>
        <a:ext cx="955536" cy="955296"/>
      </dsp:txXfrm>
    </dsp:sp>
    <dsp:sp modelId="{12F810E6-D638-49C9-A2FC-0568F5ABF91A}">
      <dsp:nvSpPr>
        <dsp:cNvPr id="0" name=""/>
        <dsp:cNvSpPr/>
      </dsp:nvSpPr>
      <dsp:spPr>
        <a:xfrm rot="2700000">
          <a:off x="3671408" y="540789"/>
          <a:ext cx="1433020" cy="1433020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FB2EE3-6B7E-415B-993B-6BEC1343827D}">
      <dsp:nvSpPr>
        <dsp:cNvPr id="0" name=""/>
        <dsp:cNvSpPr/>
      </dsp:nvSpPr>
      <dsp:spPr>
        <a:xfrm>
          <a:off x="3725495" y="588667"/>
          <a:ext cx="1337750" cy="1337515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u="sng" kern="1200"/>
            <a:t>Reduce the probability or likelihood of risk</a:t>
          </a:r>
          <a:endParaRPr lang="tr-TR" sz="1400" kern="1200"/>
        </a:p>
      </dsp:txBody>
      <dsp:txXfrm>
        <a:off x="3916602" y="779777"/>
        <a:ext cx="955536" cy="955296"/>
      </dsp:txXfrm>
    </dsp:sp>
    <dsp:sp modelId="{030B5053-11CA-4123-A1F2-B2EB0D97EB84}">
      <dsp:nvSpPr>
        <dsp:cNvPr id="0" name=""/>
        <dsp:cNvSpPr/>
      </dsp:nvSpPr>
      <dsp:spPr>
        <a:xfrm rot="2700000">
          <a:off x="2196625" y="540789"/>
          <a:ext cx="1433020" cy="1433020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065260-E57D-4F50-A339-E62AFA327639}">
      <dsp:nvSpPr>
        <dsp:cNvPr id="0" name=""/>
        <dsp:cNvSpPr/>
      </dsp:nvSpPr>
      <dsp:spPr>
        <a:xfrm>
          <a:off x="2244568" y="588667"/>
          <a:ext cx="1337750" cy="1337515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u="sng" kern="1200"/>
            <a:t>Reduce the impact of risk</a:t>
          </a:r>
          <a:endParaRPr lang="tr-TR" sz="1400" kern="1200"/>
        </a:p>
      </dsp:txBody>
      <dsp:txXfrm>
        <a:off x="2435675" y="779777"/>
        <a:ext cx="955536" cy="955296"/>
      </dsp:txXfrm>
    </dsp:sp>
    <dsp:sp modelId="{E13D3A04-4EE2-4A5B-9446-322C52273A35}">
      <dsp:nvSpPr>
        <dsp:cNvPr id="0" name=""/>
        <dsp:cNvSpPr/>
      </dsp:nvSpPr>
      <dsp:spPr>
        <a:xfrm rot="2700000">
          <a:off x="715698" y="540789"/>
          <a:ext cx="1433020" cy="1433020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82E01B-237D-4AAB-8E42-572C3ADBF7D7}">
      <dsp:nvSpPr>
        <dsp:cNvPr id="0" name=""/>
        <dsp:cNvSpPr/>
      </dsp:nvSpPr>
      <dsp:spPr>
        <a:xfrm>
          <a:off x="763640" y="588667"/>
          <a:ext cx="1337750" cy="1337515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u="sng" kern="1200"/>
            <a:t>Identify the risk</a:t>
          </a:r>
          <a:endParaRPr lang="tr-TR" sz="1400" kern="1200"/>
        </a:p>
      </dsp:txBody>
      <dsp:txXfrm>
        <a:off x="954747" y="779777"/>
        <a:ext cx="955536" cy="95529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9295CA-41DD-48CB-A184-CFCE5EC007FA}">
      <dsp:nvSpPr>
        <dsp:cNvPr id="0" name=""/>
        <dsp:cNvSpPr/>
      </dsp:nvSpPr>
      <dsp:spPr>
        <a:xfrm>
          <a:off x="0" y="4515036"/>
          <a:ext cx="1565910" cy="98777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368" tIns="220472" rIns="111368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Develop</a:t>
          </a:r>
        </a:p>
      </dsp:txBody>
      <dsp:txXfrm>
        <a:off x="0" y="4515036"/>
        <a:ext cx="1565910" cy="987779"/>
      </dsp:txXfrm>
    </dsp:sp>
    <dsp:sp modelId="{0E66C88A-9DEC-465A-BE95-3E0A62808D32}">
      <dsp:nvSpPr>
        <dsp:cNvPr id="0" name=""/>
        <dsp:cNvSpPr/>
      </dsp:nvSpPr>
      <dsp:spPr>
        <a:xfrm>
          <a:off x="1565909" y="4515036"/>
          <a:ext cx="4697730" cy="987779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92" tIns="177800" rIns="95292" bIns="17780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Develop a contingency plan to manage those risks having high probability and high impact</a:t>
          </a:r>
        </a:p>
      </dsp:txBody>
      <dsp:txXfrm>
        <a:off x="1565909" y="4515036"/>
        <a:ext cx="4697730" cy="987779"/>
      </dsp:txXfrm>
    </dsp:sp>
    <dsp:sp modelId="{CB74B198-7C73-4455-916D-1E9990F5D0D2}">
      <dsp:nvSpPr>
        <dsp:cNvPr id="0" name=""/>
        <dsp:cNvSpPr/>
      </dsp:nvSpPr>
      <dsp:spPr>
        <a:xfrm rot="10800000">
          <a:off x="0" y="3010648"/>
          <a:ext cx="1565910" cy="1519205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368" tIns="220472" rIns="111368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Rank</a:t>
          </a:r>
        </a:p>
      </dsp:txBody>
      <dsp:txXfrm rot="-10800000">
        <a:off x="0" y="3010648"/>
        <a:ext cx="1565910" cy="987483"/>
      </dsp:txXfrm>
    </dsp:sp>
    <dsp:sp modelId="{E7A6D550-6ACE-4424-8A83-5078B78AB4E6}">
      <dsp:nvSpPr>
        <dsp:cNvPr id="0" name=""/>
        <dsp:cNvSpPr/>
      </dsp:nvSpPr>
      <dsp:spPr>
        <a:xfrm>
          <a:off x="1565909" y="3010648"/>
          <a:ext cx="4697730" cy="987483"/>
        </a:xfrm>
        <a:prstGeom prst="rect">
          <a:avLst/>
        </a:prstGeom>
        <a:solidFill>
          <a:schemeClr val="accent5">
            <a:tint val="40000"/>
            <a:alpha val="90000"/>
            <a:hueOff val="-2246587"/>
            <a:satOff val="-7611"/>
            <a:lumOff val="-976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2246587"/>
              <a:satOff val="-7611"/>
              <a:lumOff val="-9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92" tIns="177800" rIns="95292" bIns="17780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Rank the risks by probability and impact</a:t>
          </a:r>
          <a:br>
            <a:rPr lang="en-US" sz="1400" kern="1200"/>
          </a:br>
          <a:r>
            <a:rPr lang="en-US" sz="1400" kern="1200"/>
            <a:t> - Impact may be negligible, marginal, critical, and catastrophic</a:t>
          </a:r>
        </a:p>
      </dsp:txBody>
      <dsp:txXfrm>
        <a:off x="1565909" y="3010648"/>
        <a:ext cx="4697730" cy="987483"/>
      </dsp:txXfrm>
    </dsp:sp>
    <dsp:sp modelId="{A961C535-7C0A-42F4-88AC-7AE110E73E07}">
      <dsp:nvSpPr>
        <dsp:cNvPr id="0" name=""/>
        <dsp:cNvSpPr/>
      </dsp:nvSpPr>
      <dsp:spPr>
        <a:xfrm rot="10800000">
          <a:off x="0" y="1506259"/>
          <a:ext cx="1565910" cy="1519205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368" tIns="220472" rIns="111368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Analyze</a:t>
          </a:r>
        </a:p>
      </dsp:txBody>
      <dsp:txXfrm rot="-10800000">
        <a:off x="0" y="1506259"/>
        <a:ext cx="1565910" cy="987483"/>
      </dsp:txXfrm>
    </dsp:sp>
    <dsp:sp modelId="{9883C42E-8693-4CFA-95EB-8E77B292869F}">
      <dsp:nvSpPr>
        <dsp:cNvPr id="0" name=""/>
        <dsp:cNvSpPr/>
      </dsp:nvSpPr>
      <dsp:spPr>
        <a:xfrm>
          <a:off x="1565909" y="1506259"/>
          <a:ext cx="4697730" cy="987483"/>
        </a:xfrm>
        <a:prstGeom prst="rect">
          <a:avLst/>
        </a:prstGeom>
        <a:solidFill>
          <a:schemeClr val="accent5">
            <a:tint val="40000"/>
            <a:alpha val="90000"/>
            <a:hueOff val="-4493175"/>
            <a:satOff val="-15221"/>
            <a:lumOff val="-1952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4493175"/>
              <a:satOff val="-15221"/>
              <a:lumOff val="-19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92" tIns="177800" rIns="95292" bIns="17780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Analyze each risk to estimate the probability that it will occur and the impact (i.e., damage) that it will do if it does occur</a:t>
          </a:r>
        </a:p>
      </dsp:txBody>
      <dsp:txXfrm>
        <a:off x="1565909" y="1506259"/>
        <a:ext cx="4697730" cy="987483"/>
      </dsp:txXfrm>
    </dsp:sp>
    <dsp:sp modelId="{4F35CE5C-462A-461E-8F11-46CDF3D1F4A0}">
      <dsp:nvSpPr>
        <dsp:cNvPr id="0" name=""/>
        <dsp:cNvSpPr/>
      </dsp:nvSpPr>
      <dsp:spPr>
        <a:xfrm rot="10800000">
          <a:off x="0" y="1871"/>
          <a:ext cx="1565910" cy="1519205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368" tIns="220472" rIns="111368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Identify</a:t>
          </a:r>
        </a:p>
      </dsp:txBody>
      <dsp:txXfrm rot="-10800000">
        <a:off x="0" y="1871"/>
        <a:ext cx="1565910" cy="987483"/>
      </dsp:txXfrm>
    </dsp:sp>
    <dsp:sp modelId="{11AFBC3C-BA97-4E3D-BE79-DF86CD6A2972}">
      <dsp:nvSpPr>
        <dsp:cNvPr id="0" name=""/>
        <dsp:cNvSpPr/>
      </dsp:nvSpPr>
      <dsp:spPr>
        <a:xfrm>
          <a:off x="1565909" y="1871"/>
          <a:ext cx="4697730" cy="987483"/>
        </a:xfrm>
        <a:prstGeom prst="rect">
          <a:avLst/>
        </a:prstGeom>
        <a:solidFill>
          <a:schemeClr val="accent5">
            <a:tint val="40000"/>
            <a:alpha val="90000"/>
            <a:hueOff val="-6739762"/>
            <a:satOff val="-22832"/>
            <a:lumOff val="-2928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6739762"/>
              <a:satOff val="-22832"/>
              <a:lumOff val="-29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92" tIns="177800" rIns="95292" bIns="17780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Identify possible risks; recognize what can go wrong</a:t>
          </a:r>
        </a:p>
      </dsp:txBody>
      <dsp:txXfrm>
        <a:off x="1565909" y="1871"/>
        <a:ext cx="4697730" cy="98748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EDD4FD-BCBA-497B-8288-19114A2904F9}">
      <dsp:nvSpPr>
        <dsp:cNvPr id="0" name=""/>
        <dsp:cNvSpPr/>
      </dsp:nvSpPr>
      <dsp:spPr>
        <a:xfrm rot="5400000">
          <a:off x="6912219" y="-3066634"/>
          <a:ext cx="476777" cy="6729984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risks associated with overall size of the software to be built</a:t>
          </a:r>
          <a:endParaRPr lang="tr-TR" sz="1300" kern="1200"/>
        </a:p>
      </dsp:txBody>
      <dsp:txXfrm rot="-5400000">
        <a:off x="3785616" y="83243"/>
        <a:ext cx="6706710" cy="430229"/>
      </dsp:txXfrm>
    </dsp:sp>
    <dsp:sp modelId="{0448F358-0954-409D-85AB-532CED402816}">
      <dsp:nvSpPr>
        <dsp:cNvPr id="0" name=""/>
        <dsp:cNvSpPr/>
      </dsp:nvSpPr>
      <dsp:spPr>
        <a:xfrm>
          <a:off x="0" y="371"/>
          <a:ext cx="3785616" cy="595971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300" b="1" kern="1200"/>
            <a:t>1-</a:t>
          </a:r>
          <a:r>
            <a:rPr lang="en-US" sz="2300" b="1" kern="1200"/>
            <a:t>Product size</a:t>
          </a:r>
          <a:endParaRPr lang="tr-TR" sz="2300" kern="1200"/>
        </a:p>
      </dsp:txBody>
      <dsp:txXfrm>
        <a:off x="29093" y="29464"/>
        <a:ext cx="3727430" cy="537785"/>
      </dsp:txXfrm>
    </dsp:sp>
    <dsp:sp modelId="{65539F0E-C4CD-4870-9B9E-5CA71D653819}">
      <dsp:nvSpPr>
        <dsp:cNvPr id="0" name=""/>
        <dsp:cNvSpPr/>
      </dsp:nvSpPr>
      <dsp:spPr>
        <a:xfrm rot="5400000">
          <a:off x="6912219" y="-2440863"/>
          <a:ext cx="476777" cy="6729984"/>
        </a:xfrm>
        <a:prstGeom prst="round2SameRect">
          <a:avLst/>
        </a:prstGeom>
        <a:solidFill>
          <a:schemeClr val="accent2">
            <a:tint val="40000"/>
            <a:alpha val="90000"/>
            <a:hueOff val="-141538"/>
            <a:satOff val="-12558"/>
            <a:lumOff val="-128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41538"/>
              <a:satOff val="-12558"/>
              <a:lumOff val="-1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risks associated with constraints imposed by management or the marketplace</a:t>
          </a:r>
          <a:endParaRPr lang="tr-TR" sz="1300" kern="1200"/>
        </a:p>
      </dsp:txBody>
      <dsp:txXfrm rot="-5400000">
        <a:off x="3785616" y="709014"/>
        <a:ext cx="6706710" cy="430229"/>
      </dsp:txXfrm>
    </dsp:sp>
    <dsp:sp modelId="{949DC518-4FBF-4F5D-827D-2CD51849048E}">
      <dsp:nvSpPr>
        <dsp:cNvPr id="0" name=""/>
        <dsp:cNvSpPr/>
      </dsp:nvSpPr>
      <dsp:spPr>
        <a:xfrm>
          <a:off x="0" y="626142"/>
          <a:ext cx="3785616" cy="595971"/>
        </a:xfrm>
        <a:prstGeom prst="roundRect">
          <a:avLst/>
        </a:prstGeom>
        <a:solidFill>
          <a:schemeClr val="accent2">
            <a:hueOff val="-242561"/>
            <a:satOff val="-13988"/>
            <a:lumOff val="143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300" b="1" kern="1200"/>
            <a:t>2-</a:t>
          </a:r>
          <a:r>
            <a:rPr lang="en-US" sz="2300" b="1" kern="1200"/>
            <a:t>Business impact</a:t>
          </a:r>
          <a:endParaRPr lang="tr-TR" sz="2300" kern="1200"/>
        </a:p>
      </dsp:txBody>
      <dsp:txXfrm>
        <a:off x="29093" y="655235"/>
        <a:ext cx="3727430" cy="537785"/>
      </dsp:txXfrm>
    </dsp:sp>
    <dsp:sp modelId="{5805B3A0-563C-4207-BC64-67DE49252190}">
      <dsp:nvSpPr>
        <dsp:cNvPr id="0" name=""/>
        <dsp:cNvSpPr/>
      </dsp:nvSpPr>
      <dsp:spPr>
        <a:xfrm rot="5400000">
          <a:off x="6912219" y="-1815093"/>
          <a:ext cx="476777" cy="6729984"/>
        </a:xfrm>
        <a:prstGeom prst="round2SameRect">
          <a:avLst/>
        </a:prstGeom>
        <a:solidFill>
          <a:schemeClr val="accent2">
            <a:tint val="40000"/>
            <a:alpha val="90000"/>
            <a:hueOff val="-283075"/>
            <a:satOff val="-25115"/>
            <a:lumOff val="-256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283075"/>
              <a:satOff val="-25115"/>
              <a:lumOff val="-25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risks associated with sophistication of the customer and the developer's ability to communicate with the customer in a timely manner</a:t>
          </a:r>
          <a:endParaRPr lang="tr-TR" sz="1300" kern="1200"/>
        </a:p>
      </dsp:txBody>
      <dsp:txXfrm rot="-5400000">
        <a:off x="3785616" y="1334784"/>
        <a:ext cx="6706710" cy="430229"/>
      </dsp:txXfrm>
    </dsp:sp>
    <dsp:sp modelId="{3DDD07BE-911F-449D-BE77-F14AC5D5FA17}">
      <dsp:nvSpPr>
        <dsp:cNvPr id="0" name=""/>
        <dsp:cNvSpPr/>
      </dsp:nvSpPr>
      <dsp:spPr>
        <a:xfrm>
          <a:off x="0" y="1251912"/>
          <a:ext cx="3785616" cy="595971"/>
        </a:xfrm>
        <a:prstGeom prst="round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300" b="1" kern="1200"/>
            <a:t>3-</a:t>
          </a:r>
          <a:r>
            <a:rPr lang="en-US" sz="2300" b="1" kern="1200"/>
            <a:t>Customer characteristics</a:t>
          </a:r>
          <a:endParaRPr lang="tr-TR" sz="2300" kern="1200"/>
        </a:p>
      </dsp:txBody>
      <dsp:txXfrm>
        <a:off x="29093" y="1281005"/>
        <a:ext cx="3727430" cy="537785"/>
      </dsp:txXfrm>
    </dsp:sp>
    <dsp:sp modelId="{F966DAE3-424C-4923-895B-8C9767592FDC}">
      <dsp:nvSpPr>
        <dsp:cNvPr id="0" name=""/>
        <dsp:cNvSpPr/>
      </dsp:nvSpPr>
      <dsp:spPr>
        <a:xfrm rot="5400000">
          <a:off x="6912219" y="-1189323"/>
          <a:ext cx="476777" cy="6729984"/>
        </a:xfrm>
        <a:prstGeom prst="round2SameRect">
          <a:avLst/>
        </a:prstGeom>
        <a:solidFill>
          <a:schemeClr val="accent2">
            <a:tint val="40000"/>
            <a:alpha val="90000"/>
            <a:hueOff val="-424613"/>
            <a:satOff val="-37673"/>
            <a:lumOff val="-385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424613"/>
              <a:satOff val="-37673"/>
              <a:lumOff val="-38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risks associated with the degree to which the software process has been defined and is followed</a:t>
          </a:r>
          <a:endParaRPr lang="tr-TR" sz="1300" kern="1200"/>
        </a:p>
      </dsp:txBody>
      <dsp:txXfrm rot="-5400000">
        <a:off x="3785616" y="1960554"/>
        <a:ext cx="6706710" cy="430229"/>
      </dsp:txXfrm>
    </dsp:sp>
    <dsp:sp modelId="{BAAD7181-4713-4BEC-B3E0-97D79C15388A}">
      <dsp:nvSpPr>
        <dsp:cNvPr id="0" name=""/>
        <dsp:cNvSpPr/>
      </dsp:nvSpPr>
      <dsp:spPr>
        <a:xfrm>
          <a:off x="0" y="1877683"/>
          <a:ext cx="3785616" cy="595971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300" b="1" kern="1200"/>
            <a:t>4-</a:t>
          </a:r>
          <a:r>
            <a:rPr lang="en-US" sz="2300" b="1" kern="1200"/>
            <a:t>Process definition</a:t>
          </a:r>
          <a:endParaRPr lang="tr-TR" sz="2300" kern="1200"/>
        </a:p>
      </dsp:txBody>
      <dsp:txXfrm>
        <a:off x="29093" y="1906776"/>
        <a:ext cx="3727430" cy="537785"/>
      </dsp:txXfrm>
    </dsp:sp>
    <dsp:sp modelId="{85BED40F-0658-4797-990C-0392B9EAE455}">
      <dsp:nvSpPr>
        <dsp:cNvPr id="0" name=""/>
        <dsp:cNvSpPr/>
      </dsp:nvSpPr>
      <dsp:spPr>
        <a:xfrm rot="5400000">
          <a:off x="6912219" y="-563552"/>
          <a:ext cx="476777" cy="6729984"/>
        </a:xfrm>
        <a:prstGeom prst="round2SameRect">
          <a:avLst/>
        </a:prstGeom>
        <a:solidFill>
          <a:schemeClr val="accent2">
            <a:tint val="40000"/>
            <a:alpha val="90000"/>
            <a:hueOff val="-566151"/>
            <a:satOff val="-50231"/>
            <a:lumOff val="-513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566151"/>
              <a:satOff val="-50231"/>
              <a:lumOff val="-51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risks associated with availability and quality of the tools to be used to build the project</a:t>
          </a:r>
          <a:endParaRPr lang="tr-TR" sz="1300" kern="1200"/>
        </a:p>
      </dsp:txBody>
      <dsp:txXfrm rot="-5400000">
        <a:off x="3785616" y="2586325"/>
        <a:ext cx="6706710" cy="430229"/>
      </dsp:txXfrm>
    </dsp:sp>
    <dsp:sp modelId="{7A9E43DB-82ED-424B-A105-2852EF0C1B2C}">
      <dsp:nvSpPr>
        <dsp:cNvPr id="0" name=""/>
        <dsp:cNvSpPr/>
      </dsp:nvSpPr>
      <dsp:spPr>
        <a:xfrm>
          <a:off x="0" y="2503453"/>
          <a:ext cx="3785616" cy="595971"/>
        </a:xfrm>
        <a:prstGeom prst="round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300" b="1" kern="1200"/>
            <a:t>5-</a:t>
          </a:r>
          <a:r>
            <a:rPr lang="en-US" sz="2300" b="1" kern="1200"/>
            <a:t>Development environment</a:t>
          </a:r>
          <a:endParaRPr lang="tr-TR" sz="2300" kern="1200"/>
        </a:p>
      </dsp:txBody>
      <dsp:txXfrm>
        <a:off x="29093" y="2532546"/>
        <a:ext cx="3727430" cy="537785"/>
      </dsp:txXfrm>
    </dsp:sp>
    <dsp:sp modelId="{4B3DE707-D5C7-4F91-9432-1FD4C02797A2}">
      <dsp:nvSpPr>
        <dsp:cNvPr id="0" name=""/>
        <dsp:cNvSpPr/>
      </dsp:nvSpPr>
      <dsp:spPr>
        <a:xfrm rot="5400000">
          <a:off x="6912219" y="62217"/>
          <a:ext cx="476777" cy="6729984"/>
        </a:xfrm>
        <a:prstGeom prst="round2SameRect">
          <a:avLst/>
        </a:prstGeom>
        <a:solidFill>
          <a:schemeClr val="accent2">
            <a:tint val="40000"/>
            <a:alpha val="90000"/>
            <a:hueOff val="-707688"/>
            <a:satOff val="-62788"/>
            <a:lumOff val="-641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707688"/>
              <a:satOff val="-62788"/>
              <a:lumOff val="-64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risks associated with complexity of the system to be built and the "newness" of the technology in the system</a:t>
          </a:r>
          <a:endParaRPr lang="tr-TR" sz="1300" kern="1200"/>
        </a:p>
      </dsp:txBody>
      <dsp:txXfrm rot="-5400000">
        <a:off x="3785616" y="3212094"/>
        <a:ext cx="6706710" cy="430229"/>
      </dsp:txXfrm>
    </dsp:sp>
    <dsp:sp modelId="{C98D6C82-3E0E-4EC5-9FC7-A165A529EA17}">
      <dsp:nvSpPr>
        <dsp:cNvPr id="0" name=""/>
        <dsp:cNvSpPr/>
      </dsp:nvSpPr>
      <dsp:spPr>
        <a:xfrm>
          <a:off x="0" y="3129223"/>
          <a:ext cx="3785616" cy="595971"/>
        </a:xfrm>
        <a:prstGeom prst="roundRect">
          <a:avLst/>
        </a:prstGeom>
        <a:solidFill>
          <a:schemeClr val="accent2">
            <a:hueOff val="-1212803"/>
            <a:satOff val="-69940"/>
            <a:lumOff val="71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300" b="1" kern="1200"/>
            <a:t>6-</a:t>
          </a:r>
          <a:r>
            <a:rPr lang="en-US" sz="2300" b="1" kern="1200"/>
            <a:t>Technology to be built</a:t>
          </a:r>
          <a:endParaRPr lang="tr-TR" sz="2300" kern="1200"/>
        </a:p>
      </dsp:txBody>
      <dsp:txXfrm>
        <a:off x="29093" y="3158316"/>
        <a:ext cx="3727430" cy="537785"/>
      </dsp:txXfrm>
    </dsp:sp>
    <dsp:sp modelId="{5E3E0C84-1A6F-4AC4-93AE-5AC4B01CDAFB}">
      <dsp:nvSpPr>
        <dsp:cNvPr id="0" name=""/>
        <dsp:cNvSpPr/>
      </dsp:nvSpPr>
      <dsp:spPr>
        <a:xfrm rot="5400000">
          <a:off x="6912219" y="687988"/>
          <a:ext cx="476777" cy="6729984"/>
        </a:xfrm>
        <a:prstGeom prst="round2SameRect">
          <a:avLst/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risks associated with overall technical and project experience of the software engineers who will do the work</a:t>
          </a:r>
          <a:endParaRPr lang="tr-TR" sz="1300" kern="1200"/>
        </a:p>
      </dsp:txBody>
      <dsp:txXfrm rot="-5400000">
        <a:off x="3785616" y="3837865"/>
        <a:ext cx="6706710" cy="430229"/>
      </dsp:txXfrm>
    </dsp:sp>
    <dsp:sp modelId="{50941F5C-7010-45A7-B421-B8333FDE84FB}">
      <dsp:nvSpPr>
        <dsp:cNvPr id="0" name=""/>
        <dsp:cNvSpPr/>
      </dsp:nvSpPr>
      <dsp:spPr>
        <a:xfrm>
          <a:off x="0" y="3754994"/>
          <a:ext cx="3785616" cy="595971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300" b="1" kern="1200"/>
            <a:t>7-</a:t>
          </a:r>
          <a:r>
            <a:rPr lang="en-US" sz="2300" b="1" kern="1200"/>
            <a:t>Staff size and experience</a:t>
          </a:r>
          <a:endParaRPr lang="tr-TR" sz="2300" kern="1200"/>
        </a:p>
      </dsp:txBody>
      <dsp:txXfrm>
        <a:off x="29093" y="3784087"/>
        <a:ext cx="3727430" cy="53778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B62EDD-06F7-482B-BF92-B0178C4EA632}">
      <dsp:nvSpPr>
        <dsp:cNvPr id="0" name=""/>
        <dsp:cNvSpPr/>
      </dsp:nvSpPr>
      <dsp:spPr>
        <a:xfrm>
          <a:off x="0" y="583344"/>
          <a:ext cx="10515600" cy="50368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The project manager identifies the </a:t>
          </a:r>
          <a:r>
            <a:rPr lang="en-US" sz="2100" u="sng" kern="1200"/>
            <a:t>risk drivers</a:t>
          </a:r>
          <a:r>
            <a:rPr lang="en-US" sz="2100" kern="1200"/>
            <a:t> that affect the following risk components</a:t>
          </a:r>
        </a:p>
      </dsp:txBody>
      <dsp:txXfrm>
        <a:off x="24588" y="607932"/>
        <a:ext cx="10466424" cy="454509"/>
      </dsp:txXfrm>
    </dsp:sp>
    <dsp:sp modelId="{EA5888B6-6D50-4BD9-9D93-5552915CC292}">
      <dsp:nvSpPr>
        <dsp:cNvPr id="0" name=""/>
        <dsp:cNvSpPr/>
      </dsp:nvSpPr>
      <dsp:spPr>
        <a:xfrm>
          <a:off x="0" y="1087029"/>
          <a:ext cx="10515600" cy="13258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b="1" kern="1200"/>
            <a:t>Performance risk</a:t>
          </a:r>
          <a:r>
            <a:rPr lang="en-US" sz="1600" kern="1200"/>
            <a:t> - the degree of uncertainty that the product will meet its requirements and be fit for its intended use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b="1" kern="1200"/>
            <a:t>Cost risk</a:t>
          </a:r>
          <a:r>
            <a:rPr lang="en-US" sz="1600" kern="1200"/>
            <a:t> - the degree of uncertainty that the project budget will be maintained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b="1" kern="1200"/>
            <a:t>Support risk</a:t>
          </a:r>
          <a:r>
            <a:rPr lang="en-US" sz="1600" kern="1200"/>
            <a:t> - the degree of uncertainty that the resultant software will be easy to correct, adapt, and enhance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b="1" kern="1200"/>
            <a:t>Schedule risk</a:t>
          </a:r>
          <a:r>
            <a:rPr lang="en-US" sz="1600" kern="1200"/>
            <a:t> - the degree of uncertainty that the project schedule will be maintained and that the product will be delivered on time</a:t>
          </a:r>
        </a:p>
      </dsp:txBody>
      <dsp:txXfrm>
        <a:off x="0" y="1087029"/>
        <a:ext cx="10515600" cy="1325835"/>
      </dsp:txXfrm>
    </dsp:sp>
    <dsp:sp modelId="{836C3112-36AC-4A40-AF24-4BFB002704DA}">
      <dsp:nvSpPr>
        <dsp:cNvPr id="0" name=""/>
        <dsp:cNvSpPr/>
      </dsp:nvSpPr>
      <dsp:spPr>
        <a:xfrm>
          <a:off x="0" y="2412864"/>
          <a:ext cx="10515600" cy="503685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The impact of each risk driver on the risk component is divided into one of </a:t>
          </a:r>
          <a:r>
            <a:rPr lang="en-US" sz="2100" u="sng" kern="1200"/>
            <a:t>four impact levels</a:t>
          </a:r>
          <a:endParaRPr lang="en-US" sz="2100" kern="1200"/>
        </a:p>
      </dsp:txBody>
      <dsp:txXfrm>
        <a:off x="24588" y="2437452"/>
        <a:ext cx="10466424" cy="454509"/>
      </dsp:txXfrm>
    </dsp:sp>
    <dsp:sp modelId="{DEDCD6C6-9E05-4C89-815D-BE5AB8B3007A}">
      <dsp:nvSpPr>
        <dsp:cNvPr id="0" name=""/>
        <dsp:cNvSpPr/>
      </dsp:nvSpPr>
      <dsp:spPr>
        <a:xfrm>
          <a:off x="0" y="2916549"/>
          <a:ext cx="1051560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/>
            <a:t>Negligible, marginal, critical, and catastrophic</a:t>
          </a:r>
        </a:p>
      </dsp:txBody>
      <dsp:txXfrm>
        <a:off x="0" y="2916549"/>
        <a:ext cx="10515600" cy="347760"/>
      </dsp:txXfrm>
    </dsp:sp>
    <dsp:sp modelId="{CA21E98A-0334-4AF8-ACAF-FE3A8F2B777F}">
      <dsp:nvSpPr>
        <dsp:cNvPr id="0" name=""/>
        <dsp:cNvSpPr/>
      </dsp:nvSpPr>
      <dsp:spPr>
        <a:xfrm>
          <a:off x="0" y="3264309"/>
          <a:ext cx="10515600" cy="503685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Risk drivers can be assessed as impossible, improbable, probable, and frequent</a:t>
          </a:r>
        </a:p>
      </dsp:txBody>
      <dsp:txXfrm>
        <a:off x="24588" y="3288897"/>
        <a:ext cx="10466424" cy="4545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Rectangle 2">
            <a:extLst>
              <a:ext uri="{FF2B5EF4-FFF2-40B4-BE49-F238E27FC236}">
                <a16:creationId xmlns:a16="http://schemas.microsoft.com/office/drawing/2014/main" id="{7607B3A5-F76E-3D44-ACD5-D1D64931D80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 b="1" u="none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7459" name="Rectangle 3">
            <a:extLst>
              <a:ext uri="{FF2B5EF4-FFF2-40B4-BE49-F238E27FC236}">
                <a16:creationId xmlns:a16="http://schemas.microsoft.com/office/drawing/2014/main" id="{246F7941-9FE7-6641-ABB3-E66EEA860D68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1" u="none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7460" name="Rectangle 4">
            <a:extLst>
              <a:ext uri="{FF2B5EF4-FFF2-40B4-BE49-F238E27FC236}">
                <a16:creationId xmlns:a16="http://schemas.microsoft.com/office/drawing/2014/main" id="{462D81AF-3378-6A41-A2CF-298147538687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 b="1" u="none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7461" name="Rectangle 5">
            <a:extLst>
              <a:ext uri="{FF2B5EF4-FFF2-40B4-BE49-F238E27FC236}">
                <a16:creationId xmlns:a16="http://schemas.microsoft.com/office/drawing/2014/main" id="{D71EFB2C-673A-C244-98DB-07B26AE02348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1" u="none"/>
            </a:lvl1pPr>
          </a:lstStyle>
          <a:p>
            <a:fld id="{0503C0A1-DED6-154F-A100-169E4B4DDE05}" type="slidenum">
              <a:rPr lang="en-US" altLang="tr-TR"/>
              <a:pPr/>
              <a:t>‹#›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gif>
</file>

<file path=ppt/media/image5.jpeg>
</file>

<file path=ppt/media/image6.jpeg>
</file>

<file path=ppt/media/image7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>
            <a:extLst>
              <a:ext uri="{FF2B5EF4-FFF2-40B4-BE49-F238E27FC236}">
                <a16:creationId xmlns:a16="http://schemas.microsoft.com/office/drawing/2014/main" id="{CE555B1F-2002-D04A-9A57-FC8209414D3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 b="1" u="none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8483" name="Rectangle 3">
            <a:extLst>
              <a:ext uri="{FF2B5EF4-FFF2-40B4-BE49-F238E27FC236}">
                <a16:creationId xmlns:a16="http://schemas.microsoft.com/office/drawing/2014/main" id="{9103785F-8DDD-A340-9BE0-ED5318EEE8F3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1" u="none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5BE87EAB-88B6-FD4E-B87E-A97FC6A91078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8485" name="Rectangle 5">
            <a:extLst>
              <a:ext uri="{FF2B5EF4-FFF2-40B4-BE49-F238E27FC236}">
                <a16:creationId xmlns:a16="http://schemas.microsoft.com/office/drawing/2014/main" id="{4EE13B94-FA4B-104A-9552-AA6ED5A8464B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8486" name="Rectangle 6">
            <a:extLst>
              <a:ext uri="{FF2B5EF4-FFF2-40B4-BE49-F238E27FC236}">
                <a16:creationId xmlns:a16="http://schemas.microsoft.com/office/drawing/2014/main" id="{FCC6DB3D-D0D2-674B-8CA4-ACA46E762EC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 b="1" u="none">
                <a:latin typeface="Times New Roman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8487" name="Rectangle 7">
            <a:extLst>
              <a:ext uri="{FF2B5EF4-FFF2-40B4-BE49-F238E27FC236}">
                <a16:creationId xmlns:a16="http://schemas.microsoft.com/office/drawing/2014/main" id="{5EB98441-2D92-7643-ACD4-A77278A976A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1" u="none"/>
            </a:lvl1pPr>
          </a:lstStyle>
          <a:p>
            <a:fld id="{FECFF939-549A-5841-AC65-B85076CF2E3B}" type="slidenum">
              <a:rPr lang="en-US" altLang="tr-TR"/>
              <a:pPr/>
              <a:t>‹#›</a:t>
            </a:fld>
            <a:endParaRPr lang="en-US" altLang="tr-T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Image Placeholder 1">
            <a:extLst>
              <a:ext uri="{FF2B5EF4-FFF2-40B4-BE49-F238E27FC236}">
                <a16:creationId xmlns:a16="http://schemas.microsoft.com/office/drawing/2014/main" id="{60C077AA-0368-A344-AEA2-64B0EAE06B6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2531" name="Notes Placeholder 2">
            <a:extLst>
              <a:ext uri="{FF2B5EF4-FFF2-40B4-BE49-F238E27FC236}">
                <a16:creationId xmlns:a16="http://schemas.microsoft.com/office/drawing/2014/main" id="{BBDDD71F-B891-C248-BA85-FE3CA3A538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tr-TR" altLang="tr-TR">
              <a:latin typeface="Times New Roman" panose="02020603050405020304" pitchFamily="18" charset="0"/>
            </a:endParaRPr>
          </a:p>
        </p:txBody>
      </p:sp>
      <p:sp>
        <p:nvSpPr>
          <p:cNvPr id="22532" name="Slide Number Placeholder 3">
            <a:extLst>
              <a:ext uri="{FF2B5EF4-FFF2-40B4-BE49-F238E27FC236}">
                <a16:creationId xmlns:a16="http://schemas.microsoft.com/office/drawing/2014/main" id="{2607E78A-224E-A044-922D-E4014EF9B0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 u="sng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1600" u="sng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1600" u="sng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1600" u="sng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1600" u="sng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u="sng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u="sng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u="sng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u="sng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4593B709-52BC-734E-9E87-540528DD8D1A}" type="slidenum">
              <a:rPr lang="en-US" altLang="tr-TR" sz="1200" u="none"/>
              <a:pPr/>
              <a:t>18</a:t>
            </a:fld>
            <a:endParaRPr lang="en-US" altLang="tr-TR" sz="1200" u="non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>
            <a:extLst>
              <a:ext uri="{FF2B5EF4-FFF2-40B4-BE49-F238E27FC236}">
                <a16:creationId xmlns:a16="http://schemas.microsoft.com/office/drawing/2014/main" id="{A9B10FDC-D5E9-CB4D-B72D-B73FC637741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8915" name="Notes Placeholder 2">
            <a:extLst>
              <a:ext uri="{FF2B5EF4-FFF2-40B4-BE49-F238E27FC236}">
                <a16:creationId xmlns:a16="http://schemas.microsoft.com/office/drawing/2014/main" id="{96673FFE-F66C-174F-A747-73337816D6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tr-TR">
                <a:latin typeface="Times New Roman" panose="02020603050405020304" pitchFamily="18" charset="0"/>
              </a:rPr>
              <a:t>(Paragraph 5.19.1)</a:t>
            </a:r>
            <a:endParaRPr lang="tr-TR" altLang="tr-TR">
              <a:latin typeface="Times New Roman" panose="02020603050405020304" pitchFamily="18" charset="0"/>
            </a:endParaRPr>
          </a:p>
        </p:txBody>
      </p:sp>
      <p:sp>
        <p:nvSpPr>
          <p:cNvPr id="38916" name="Slide Number Placeholder 3">
            <a:extLst>
              <a:ext uri="{FF2B5EF4-FFF2-40B4-BE49-F238E27FC236}">
                <a16:creationId xmlns:a16="http://schemas.microsoft.com/office/drawing/2014/main" id="{D63765AC-C940-084E-8476-1A745223E7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600" u="sng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1600" u="sng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1600" u="sng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1600" u="sng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1600" u="sng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u="sng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u="sng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u="sng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u="sng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F73364A2-67FE-454D-9EA1-87F7C800FDD1}" type="slidenum">
              <a:rPr lang="en-US" altLang="tr-TR" sz="1200" u="none"/>
              <a:pPr/>
              <a:t>31</a:t>
            </a:fld>
            <a:endParaRPr lang="en-US" altLang="tr-TR" sz="1200" u="non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58CF32-EDFE-3542-BB91-A39A46C64CB9}" type="slidenum">
              <a:rPr lang="en-US" altLang="tr-TR" smtClean="0"/>
              <a:pPr/>
              <a:t>‹#›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2748618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203D0-3981-9840-8E38-CCFE0A9110E6}" type="slidenum">
              <a:rPr lang="en-US" altLang="tr-TR" smtClean="0"/>
              <a:pPr/>
              <a:t>‹#›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3858477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8B428-5D6B-E346-84BE-21FB2C8EB646}" type="slidenum">
              <a:rPr lang="en-US" altLang="tr-TR" smtClean="0"/>
              <a:pPr/>
              <a:t>‹#›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28408315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BC2E7-97C0-1044-A503-F8218AD8D67E}" type="slidenum">
              <a:rPr lang="en-US" altLang="tr-TR" smtClean="0"/>
              <a:pPr/>
              <a:t>‹#›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1434155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9BA432-4914-744E-8037-D442F84B45C2}" type="slidenum">
              <a:rPr lang="en-US" altLang="tr-TR" smtClean="0"/>
              <a:pPr/>
              <a:t>‹#›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386378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FE84F-8F73-CF41-B7C5-9E9BF4516B6B}" type="slidenum">
              <a:rPr lang="en-US" altLang="tr-TR" smtClean="0"/>
              <a:pPr/>
              <a:t>‹#›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1906171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3A97FA-4F8F-7B4E-8B68-FECE7802CF66}" type="slidenum">
              <a:rPr lang="en-US" altLang="tr-TR" smtClean="0"/>
              <a:pPr/>
              <a:t>‹#›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3967791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05040C-A31E-3040-A700-7C194EEE76F2}" type="slidenum">
              <a:rPr lang="en-US" altLang="tr-TR" smtClean="0"/>
              <a:pPr/>
              <a:t>‹#›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2022780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3EBC3-1A83-7C4C-8512-F6D166AC1A44}" type="slidenum">
              <a:rPr lang="en-US" altLang="tr-TR" smtClean="0"/>
              <a:pPr/>
              <a:t>‹#›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2649713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53D9D-498F-674B-A361-428CB5079AA5}" type="slidenum">
              <a:rPr lang="en-US" altLang="tr-TR" smtClean="0"/>
              <a:pPr/>
              <a:t>‹#›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3614219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472D0D-1B44-D149-84F7-71071F5954E4}" type="slidenum">
              <a:rPr lang="en-US" altLang="tr-TR" smtClean="0"/>
              <a:pPr/>
              <a:t>‹#›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3282365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3B3F5-3F72-A047-8822-6484340C52A4}" type="slidenum">
              <a:rPr lang="en-US" altLang="tr-TR" smtClean="0"/>
              <a:pPr/>
              <a:t>‹#›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1896636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099">
            <a:extLst>
              <a:ext uri="{FF2B5EF4-FFF2-40B4-BE49-F238E27FC236}">
                <a16:creationId xmlns:a16="http://schemas.microsoft.com/office/drawing/2014/main" id="{F9BDCD8E-6F92-459B-B6E0-EF67F22000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98" name="Rectangle 2">
            <a:extLst>
              <a:ext uri="{FF2B5EF4-FFF2-40B4-BE49-F238E27FC236}">
                <a16:creationId xmlns:a16="http://schemas.microsoft.com/office/drawing/2014/main" id="{5BEF5E37-E218-8947-BD40-37CF5F69393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br>
              <a:rPr lang="en-US" altLang="tr-TR" sz="7200">
                <a:solidFill>
                  <a:schemeClr val="accent1"/>
                </a:solidFill>
                <a:latin typeface="Arial" panose="020B0604020202020204" pitchFamily="34" charset="0"/>
              </a:rPr>
            </a:br>
            <a:br>
              <a:rPr lang="en-US" altLang="tr-TR" sz="7200">
                <a:solidFill>
                  <a:schemeClr val="accent1"/>
                </a:solidFill>
                <a:latin typeface="Arial" panose="020B0604020202020204" pitchFamily="34" charset="0"/>
              </a:rPr>
            </a:br>
            <a:r>
              <a:rPr lang="en-US" altLang="tr-TR" sz="7200">
                <a:solidFill>
                  <a:schemeClr val="accent1"/>
                </a:solidFill>
                <a:latin typeface="Arial"/>
                <a:cs typeface="Arial"/>
              </a:rPr>
              <a:t>Risk Management </a:t>
            </a:r>
            <a:br>
              <a:rPr lang="en-US" altLang="tr-TR" sz="7200">
                <a:solidFill>
                  <a:schemeClr val="accent1"/>
                </a:solidFill>
                <a:latin typeface="Arial" panose="020B0604020202020204" pitchFamily="34" charset="0"/>
              </a:rPr>
            </a:br>
            <a:br>
              <a:rPr lang="en-US" altLang="tr-TR" sz="7200">
                <a:solidFill>
                  <a:schemeClr val="accent1"/>
                </a:solidFill>
                <a:latin typeface="Arial" panose="020B0604020202020204" pitchFamily="34" charset="0"/>
              </a:rPr>
            </a:br>
            <a:r>
              <a:rPr lang="en-US" altLang="tr-TR" sz="7200">
                <a:solidFill>
                  <a:schemeClr val="accent1"/>
                </a:solidFill>
                <a:latin typeface="Arial"/>
                <a:cs typeface="Arial"/>
              </a:rPr>
              <a:t>  </a:t>
            </a:r>
            <a:endParaRPr lang="en-US" altLang="tr-TR" sz="7200">
              <a:solidFill>
                <a:schemeClr val="accent1"/>
              </a:solidFill>
              <a:latin typeface="Arial" panose="020B0604020202020204" pitchFamily="34" charset="0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492B32BF-131C-F14E-ABA4-A17411A9C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altLang="tr-TR"/>
              <a:t>Risk Management</a:t>
            </a:r>
          </a:p>
        </p:txBody>
      </p:sp>
      <p:sp>
        <p:nvSpPr>
          <p:cNvPr id="13315" name="Content Placeholder 2">
            <a:extLst>
              <a:ext uri="{FF2B5EF4-FFF2-40B4-BE49-F238E27FC236}">
                <a16:creationId xmlns:a16="http://schemas.microsoft.com/office/drawing/2014/main" id="{4436EB2B-DA70-3F44-AECC-4867D6EC17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tr-TR"/>
              <a:t>Risk management is carried out to: </a:t>
            </a:r>
          </a:p>
          <a:p>
            <a:pPr lvl="1"/>
            <a:r>
              <a:rPr lang="en-US" altLang="tr-TR"/>
              <a:t>Identify the risk</a:t>
            </a:r>
          </a:p>
          <a:p>
            <a:pPr lvl="1"/>
            <a:r>
              <a:rPr lang="en-US" altLang="tr-TR"/>
              <a:t>Reduce the impact of risk</a:t>
            </a:r>
          </a:p>
          <a:p>
            <a:pPr lvl="1"/>
            <a:r>
              <a:rPr lang="en-US" altLang="tr-TR"/>
              <a:t>Reduce the probability or likelihood of risk</a:t>
            </a:r>
          </a:p>
          <a:p>
            <a:pPr lvl="1"/>
            <a:r>
              <a:rPr lang="en-US" altLang="tr-TR"/>
              <a:t>Risk monitoring</a:t>
            </a:r>
          </a:p>
          <a:p>
            <a:endParaRPr lang="tr-TR" altLang="tr-TR"/>
          </a:p>
        </p:txBody>
      </p:sp>
      <p:sp>
        <p:nvSpPr>
          <p:cNvPr id="13316" name="Slide Number Placeholder 3">
            <a:extLst>
              <a:ext uri="{FF2B5EF4-FFF2-40B4-BE49-F238E27FC236}">
                <a16:creationId xmlns:a16="http://schemas.microsoft.com/office/drawing/2014/main" id="{A505C6E0-B15D-1A4C-A5E3-3C0954FC1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E1C6879-56E2-7C49-A889-10A5483BED97}" type="slidenum">
              <a:rPr lang="en-US" altLang="tr-TR" sz="1400"/>
              <a:pPr>
                <a:spcBef>
                  <a:spcPct val="0"/>
                </a:spcBef>
                <a:buFontTx/>
                <a:buNone/>
              </a:pPr>
              <a:t>10</a:t>
            </a:fld>
            <a:endParaRPr lang="en-US" altLang="tr-TR" sz="140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28DDCBC6-B972-6743-9EC9-B2BF3CCAAE9C}"/>
              </a:ext>
            </a:extLst>
          </p:cNvPr>
          <p:cNvGraphicFramePr/>
          <p:nvPr/>
        </p:nvGraphicFramePr>
        <p:xfrm>
          <a:off x="2590800" y="4191000"/>
          <a:ext cx="7010400" cy="2514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Rectangle 2">
            <a:extLst>
              <a:ext uri="{FF2B5EF4-FFF2-40B4-BE49-F238E27FC236}">
                <a16:creationId xmlns:a16="http://schemas.microsoft.com/office/drawing/2014/main" id="{9E613E75-4E56-3F4B-B028-A1C33A2F4B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416425" y="249239"/>
            <a:ext cx="6324600" cy="1317625"/>
          </a:xfrm>
        </p:spPr>
        <p:txBody>
          <a:bodyPr/>
          <a:lstStyle/>
          <a:p>
            <a:pPr eaLnBrk="1" hangingPunct="1"/>
            <a:r>
              <a:rPr lang="en-US" altLang="tr-TR"/>
              <a:t>Reactive vs. Proactive Risk Strategies</a:t>
            </a:r>
          </a:p>
        </p:txBody>
      </p:sp>
      <p:sp>
        <p:nvSpPr>
          <p:cNvPr id="14341" name="Rectangle 3">
            <a:extLst>
              <a:ext uri="{FF2B5EF4-FFF2-40B4-BE49-F238E27FC236}">
                <a16:creationId xmlns:a16="http://schemas.microsoft.com/office/drawing/2014/main" id="{62D0D29C-CACA-F94A-9146-A12E40D7100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524000" y="2362200"/>
            <a:ext cx="7772400" cy="4114800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tr-TR" sz="2400" u="sng"/>
              <a:t>Reactive</a:t>
            </a:r>
            <a:r>
              <a:rPr lang="en-US" altLang="tr-TR" sz="2400"/>
              <a:t> risk strategies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tr-TR" sz="2000"/>
              <a:t>"Don't worry, I'll think of something"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tr-TR" sz="2000"/>
              <a:t>The majority of software teams and managers rely on this approach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tr-TR" sz="2000"/>
              <a:t>Nothing is done about risks until something goes wrong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tr-TR" sz="1800"/>
              <a:t>The team then flies into action in an attempt to correct the problem rapidly (fire fighting)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tr-TR" sz="2000"/>
              <a:t>Crisis management is the choice of management techniques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tr-TR" sz="2400" u="sng"/>
              <a:t>Proactive</a:t>
            </a:r>
            <a:r>
              <a:rPr lang="en-US" altLang="tr-TR" sz="2400"/>
              <a:t> risk strategies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tr-TR" sz="2000"/>
              <a:t>Steps for risk management are followed (see next slide)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tr-TR" sz="2000"/>
              <a:t>Primary objective is to </a:t>
            </a:r>
            <a:r>
              <a:rPr lang="en-US" altLang="tr-TR" sz="2000" u="sng"/>
              <a:t>avoid risk</a:t>
            </a:r>
            <a:r>
              <a:rPr lang="en-US" altLang="tr-TR" sz="2000"/>
              <a:t> and to have a </a:t>
            </a:r>
            <a:r>
              <a:rPr lang="en-US" altLang="tr-TR" sz="2000" u="sng"/>
              <a:t>contingency plan</a:t>
            </a:r>
            <a:r>
              <a:rPr lang="en-US" altLang="tr-TR" sz="2000"/>
              <a:t> in place to handle unavoidable risks in a controlled and effective manner</a:t>
            </a:r>
          </a:p>
          <a:p>
            <a:pPr eaLnBrk="1" hangingPunct="1">
              <a:lnSpc>
                <a:spcPct val="90000"/>
              </a:lnSpc>
            </a:pPr>
            <a:endParaRPr lang="en-US" altLang="tr-TR" sz="2400"/>
          </a:p>
        </p:txBody>
      </p:sp>
      <p:sp>
        <p:nvSpPr>
          <p:cNvPr id="14338" name="Slide Number Placeholder 5">
            <a:extLst>
              <a:ext uri="{FF2B5EF4-FFF2-40B4-BE49-F238E27FC236}">
                <a16:creationId xmlns:a16="http://schemas.microsoft.com/office/drawing/2014/main" id="{F117C35E-824D-8B4B-ABA3-DD0F5B3D2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76EB7A0-4132-324B-97DF-23E5FA02EF7B}" type="slidenum">
              <a:rPr lang="en-US" altLang="tr-TR" sz="1400"/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US" altLang="tr-TR" sz="1400"/>
          </a:p>
        </p:txBody>
      </p:sp>
      <p:pic>
        <p:nvPicPr>
          <p:cNvPr id="14340" name="Picture 1">
            <a:extLst>
              <a:ext uri="{FF2B5EF4-FFF2-40B4-BE49-F238E27FC236}">
                <a16:creationId xmlns:a16="http://schemas.microsoft.com/office/drawing/2014/main" id="{21031B40-7EA3-C64F-A269-726FC2FE27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0825" y="-152400"/>
            <a:ext cx="2895600" cy="2171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51C6825-D2D5-B042-A9D3-2FE90AA920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4926" y="3709989"/>
            <a:ext cx="1743075" cy="174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63" name="Rectangle 2">
            <a:extLst>
              <a:ext uri="{FF2B5EF4-FFF2-40B4-BE49-F238E27FC236}">
                <a16:creationId xmlns:a16="http://schemas.microsoft.com/office/drawing/2014/main" id="{A10A2E72-AC47-B746-947F-EC49D60E35D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tr-TR" sz="5100">
                <a:solidFill>
                  <a:schemeClr val="bg1"/>
                </a:solidFill>
              </a:rPr>
              <a:t>Steps for Risk Management</a:t>
            </a:r>
          </a:p>
        </p:txBody>
      </p:sp>
      <p:sp>
        <p:nvSpPr>
          <p:cNvPr id="15362" name="Slide Number Placeholder 5">
            <a:extLst>
              <a:ext uri="{FF2B5EF4-FFF2-40B4-BE49-F238E27FC236}">
                <a16:creationId xmlns:a16="http://schemas.microsoft.com/office/drawing/2014/main" id="{F8A7D8BA-D2C9-B248-85DE-265D6771A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fld id="{4DE8DD4C-82D7-0540-B263-9B38A8FB923F}" type="slidenum">
              <a:rPr lang="en-US" altLang="tr-TR" sz="1800"/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12</a:t>
            </a:fld>
            <a:endParaRPr lang="en-US" altLang="tr-TR" sz="1800"/>
          </a:p>
        </p:txBody>
      </p:sp>
      <p:graphicFrame>
        <p:nvGraphicFramePr>
          <p:cNvPr id="15366" name="Rectangle 3">
            <a:extLst>
              <a:ext uri="{FF2B5EF4-FFF2-40B4-BE49-F238E27FC236}">
                <a16:creationId xmlns:a16="http://schemas.microsoft.com/office/drawing/2014/main" id="{EB651C83-2018-42AD-9407-9D366D377A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4738409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Rectangle 2">
            <a:extLst>
              <a:ext uri="{FF2B5EF4-FFF2-40B4-BE49-F238E27FC236}">
                <a16:creationId xmlns:a16="http://schemas.microsoft.com/office/drawing/2014/main" id="{F8FC9F6F-7779-4F40-BB9F-B6AD1E7654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tr-TR"/>
              <a:t>Steps for Risk Management</a:t>
            </a:r>
          </a:p>
        </p:txBody>
      </p:sp>
      <p:sp>
        <p:nvSpPr>
          <p:cNvPr id="16386" name="Slide Number Placeholder 5">
            <a:extLst>
              <a:ext uri="{FF2B5EF4-FFF2-40B4-BE49-F238E27FC236}">
                <a16:creationId xmlns:a16="http://schemas.microsoft.com/office/drawing/2014/main" id="{0946EA8C-8FB9-A54F-9089-0C24A80BE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76346F9-54D1-244F-B343-0FC593851C70}" type="slidenum">
              <a:rPr lang="en-US" altLang="tr-TR" sz="1400"/>
              <a:pPr>
                <a:spcBef>
                  <a:spcPct val="0"/>
                </a:spcBef>
                <a:buFontTx/>
                <a:buNone/>
              </a:pPr>
              <a:t>13</a:t>
            </a:fld>
            <a:endParaRPr lang="en-US" altLang="tr-TR" sz="140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93B9DDDB-DAED-B44B-93B4-373EFCE5C69D}"/>
              </a:ext>
            </a:extLst>
          </p:cNvPr>
          <p:cNvSpPr/>
          <p:nvPr/>
        </p:nvSpPr>
        <p:spPr>
          <a:xfrm>
            <a:off x="2209800" y="1981201"/>
            <a:ext cx="6218238" cy="904875"/>
          </a:xfrm>
          <a:custGeom>
            <a:avLst/>
            <a:gdLst>
              <a:gd name="connsiteX0" fmla="*/ 0 w 6217920"/>
              <a:gd name="connsiteY0" fmla="*/ 90526 h 905256"/>
              <a:gd name="connsiteX1" fmla="*/ 90526 w 6217920"/>
              <a:gd name="connsiteY1" fmla="*/ 0 h 905256"/>
              <a:gd name="connsiteX2" fmla="*/ 6127394 w 6217920"/>
              <a:gd name="connsiteY2" fmla="*/ 0 h 905256"/>
              <a:gd name="connsiteX3" fmla="*/ 6217920 w 6217920"/>
              <a:gd name="connsiteY3" fmla="*/ 90526 h 905256"/>
              <a:gd name="connsiteX4" fmla="*/ 6217920 w 6217920"/>
              <a:gd name="connsiteY4" fmla="*/ 814730 h 905256"/>
              <a:gd name="connsiteX5" fmla="*/ 6127394 w 6217920"/>
              <a:gd name="connsiteY5" fmla="*/ 905256 h 905256"/>
              <a:gd name="connsiteX6" fmla="*/ 90526 w 6217920"/>
              <a:gd name="connsiteY6" fmla="*/ 905256 h 905256"/>
              <a:gd name="connsiteX7" fmla="*/ 0 w 6217920"/>
              <a:gd name="connsiteY7" fmla="*/ 814730 h 905256"/>
              <a:gd name="connsiteX8" fmla="*/ 0 w 6217920"/>
              <a:gd name="connsiteY8" fmla="*/ 90526 h 905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17920" h="905256">
                <a:moveTo>
                  <a:pt x="0" y="90526"/>
                </a:moveTo>
                <a:cubicBezTo>
                  <a:pt x="0" y="40530"/>
                  <a:pt x="40530" y="0"/>
                  <a:pt x="90526" y="0"/>
                </a:cubicBezTo>
                <a:lnTo>
                  <a:pt x="6127394" y="0"/>
                </a:lnTo>
                <a:cubicBezTo>
                  <a:pt x="6177390" y="0"/>
                  <a:pt x="6217920" y="40530"/>
                  <a:pt x="6217920" y="90526"/>
                </a:cubicBezTo>
                <a:lnTo>
                  <a:pt x="6217920" y="814730"/>
                </a:lnTo>
                <a:cubicBezTo>
                  <a:pt x="6217920" y="864726"/>
                  <a:pt x="6177390" y="905256"/>
                  <a:pt x="6127394" y="905256"/>
                </a:cubicBezTo>
                <a:lnTo>
                  <a:pt x="90526" y="905256"/>
                </a:lnTo>
                <a:cubicBezTo>
                  <a:pt x="40530" y="905256"/>
                  <a:pt x="0" y="864726"/>
                  <a:pt x="0" y="814730"/>
                </a:cubicBezTo>
                <a:lnTo>
                  <a:pt x="0" y="90526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95094" tIns="95094" rIns="1095402" bIns="95094" spcCol="1270" anchor="ctr"/>
          <a:lstStyle/>
          <a:p>
            <a:pPr defTabSz="80010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/>
              <a:t>Identify possible risks; recognize what can go wrong</a:t>
            </a:r>
            <a:endParaRPr lang="tr-TR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5DE08E3D-4D5B-F046-A421-8B9D330BCF96}"/>
              </a:ext>
            </a:extLst>
          </p:cNvPr>
          <p:cNvSpPr/>
          <p:nvPr/>
        </p:nvSpPr>
        <p:spPr>
          <a:xfrm>
            <a:off x="2730500" y="3051176"/>
            <a:ext cx="6218238" cy="904875"/>
          </a:xfrm>
          <a:custGeom>
            <a:avLst/>
            <a:gdLst>
              <a:gd name="connsiteX0" fmla="*/ 0 w 6217920"/>
              <a:gd name="connsiteY0" fmla="*/ 90526 h 905256"/>
              <a:gd name="connsiteX1" fmla="*/ 90526 w 6217920"/>
              <a:gd name="connsiteY1" fmla="*/ 0 h 905256"/>
              <a:gd name="connsiteX2" fmla="*/ 6127394 w 6217920"/>
              <a:gd name="connsiteY2" fmla="*/ 0 h 905256"/>
              <a:gd name="connsiteX3" fmla="*/ 6217920 w 6217920"/>
              <a:gd name="connsiteY3" fmla="*/ 90526 h 905256"/>
              <a:gd name="connsiteX4" fmla="*/ 6217920 w 6217920"/>
              <a:gd name="connsiteY4" fmla="*/ 814730 h 905256"/>
              <a:gd name="connsiteX5" fmla="*/ 6127394 w 6217920"/>
              <a:gd name="connsiteY5" fmla="*/ 905256 h 905256"/>
              <a:gd name="connsiteX6" fmla="*/ 90526 w 6217920"/>
              <a:gd name="connsiteY6" fmla="*/ 905256 h 905256"/>
              <a:gd name="connsiteX7" fmla="*/ 0 w 6217920"/>
              <a:gd name="connsiteY7" fmla="*/ 814730 h 905256"/>
              <a:gd name="connsiteX8" fmla="*/ 0 w 6217920"/>
              <a:gd name="connsiteY8" fmla="*/ 90526 h 905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17920" h="905256">
                <a:moveTo>
                  <a:pt x="0" y="90526"/>
                </a:moveTo>
                <a:cubicBezTo>
                  <a:pt x="0" y="40530"/>
                  <a:pt x="40530" y="0"/>
                  <a:pt x="90526" y="0"/>
                </a:cubicBezTo>
                <a:lnTo>
                  <a:pt x="6127394" y="0"/>
                </a:lnTo>
                <a:cubicBezTo>
                  <a:pt x="6177390" y="0"/>
                  <a:pt x="6217920" y="40530"/>
                  <a:pt x="6217920" y="90526"/>
                </a:cubicBezTo>
                <a:lnTo>
                  <a:pt x="6217920" y="814730"/>
                </a:lnTo>
                <a:cubicBezTo>
                  <a:pt x="6217920" y="864726"/>
                  <a:pt x="6177390" y="905256"/>
                  <a:pt x="6127394" y="905256"/>
                </a:cubicBezTo>
                <a:lnTo>
                  <a:pt x="90526" y="905256"/>
                </a:lnTo>
                <a:cubicBezTo>
                  <a:pt x="40530" y="905256"/>
                  <a:pt x="0" y="864726"/>
                  <a:pt x="0" y="814730"/>
                </a:cubicBezTo>
                <a:lnTo>
                  <a:pt x="0" y="90526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95094" tIns="95094" rIns="1204262" bIns="95094" spcCol="1270" anchor="ctr"/>
          <a:lstStyle/>
          <a:p>
            <a:pPr defTabSz="80010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/>
              <a:t>Analyze each risk to estimate the probability that it will occur and the impact (i.e., damage) that it will do if it does occur</a:t>
            </a:r>
            <a:endParaRPr lang="tr-TR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7D320FCF-208D-3C44-9869-D01ACB4A6871}"/>
              </a:ext>
            </a:extLst>
          </p:cNvPr>
          <p:cNvSpPr/>
          <p:nvPr/>
        </p:nvSpPr>
        <p:spPr>
          <a:xfrm>
            <a:off x="3243264" y="4121151"/>
            <a:ext cx="6218237" cy="904875"/>
          </a:xfrm>
          <a:custGeom>
            <a:avLst/>
            <a:gdLst>
              <a:gd name="connsiteX0" fmla="*/ 0 w 6217920"/>
              <a:gd name="connsiteY0" fmla="*/ 90526 h 905256"/>
              <a:gd name="connsiteX1" fmla="*/ 90526 w 6217920"/>
              <a:gd name="connsiteY1" fmla="*/ 0 h 905256"/>
              <a:gd name="connsiteX2" fmla="*/ 6127394 w 6217920"/>
              <a:gd name="connsiteY2" fmla="*/ 0 h 905256"/>
              <a:gd name="connsiteX3" fmla="*/ 6217920 w 6217920"/>
              <a:gd name="connsiteY3" fmla="*/ 90526 h 905256"/>
              <a:gd name="connsiteX4" fmla="*/ 6217920 w 6217920"/>
              <a:gd name="connsiteY4" fmla="*/ 814730 h 905256"/>
              <a:gd name="connsiteX5" fmla="*/ 6127394 w 6217920"/>
              <a:gd name="connsiteY5" fmla="*/ 905256 h 905256"/>
              <a:gd name="connsiteX6" fmla="*/ 90526 w 6217920"/>
              <a:gd name="connsiteY6" fmla="*/ 905256 h 905256"/>
              <a:gd name="connsiteX7" fmla="*/ 0 w 6217920"/>
              <a:gd name="connsiteY7" fmla="*/ 814730 h 905256"/>
              <a:gd name="connsiteX8" fmla="*/ 0 w 6217920"/>
              <a:gd name="connsiteY8" fmla="*/ 90526 h 905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17920" h="905256">
                <a:moveTo>
                  <a:pt x="0" y="90526"/>
                </a:moveTo>
                <a:cubicBezTo>
                  <a:pt x="0" y="40530"/>
                  <a:pt x="40530" y="0"/>
                  <a:pt x="90526" y="0"/>
                </a:cubicBezTo>
                <a:lnTo>
                  <a:pt x="6127394" y="0"/>
                </a:lnTo>
                <a:cubicBezTo>
                  <a:pt x="6177390" y="0"/>
                  <a:pt x="6217920" y="40530"/>
                  <a:pt x="6217920" y="90526"/>
                </a:cubicBezTo>
                <a:lnTo>
                  <a:pt x="6217920" y="814730"/>
                </a:lnTo>
                <a:cubicBezTo>
                  <a:pt x="6217920" y="864726"/>
                  <a:pt x="6177390" y="905256"/>
                  <a:pt x="6127394" y="905256"/>
                </a:cubicBezTo>
                <a:lnTo>
                  <a:pt x="90526" y="905256"/>
                </a:lnTo>
                <a:cubicBezTo>
                  <a:pt x="40530" y="905256"/>
                  <a:pt x="0" y="864726"/>
                  <a:pt x="0" y="814730"/>
                </a:cubicBezTo>
                <a:lnTo>
                  <a:pt x="0" y="90526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95094" tIns="95094" rIns="1196489" bIns="95094" spcCol="1270" anchor="ctr"/>
          <a:lstStyle/>
          <a:p>
            <a:pPr defTabSz="80010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/>
              <a:t>Rank the risks by probability and impact</a:t>
            </a:r>
            <a:br>
              <a:rPr lang="en-US"/>
            </a:br>
            <a:r>
              <a:rPr lang="en-US"/>
              <a:t> - Impact may be negligible, marginal, critical, and catastrophic</a:t>
            </a:r>
            <a:endParaRPr lang="tr-TR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B65F7827-EFE5-7642-922E-E7300D1C2303}"/>
              </a:ext>
            </a:extLst>
          </p:cNvPr>
          <p:cNvSpPr/>
          <p:nvPr/>
        </p:nvSpPr>
        <p:spPr>
          <a:xfrm>
            <a:off x="3763964" y="5191126"/>
            <a:ext cx="6218237" cy="904875"/>
          </a:xfrm>
          <a:custGeom>
            <a:avLst/>
            <a:gdLst>
              <a:gd name="connsiteX0" fmla="*/ 0 w 6217920"/>
              <a:gd name="connsiteY0" fmla="*/ 90526 h 905256"/>
              <a:gd name="connsiteX1" fmla="*/ 90526 w 6217920"/>
              <a:gd name="connsiteY1" fmla="*/ 0 h 905256"/>
              <a:gd name="connsiteX2" fmla="*/ 6127394 w 6217920"/>
              <a:gd name="connsiteY2" fmla="*/ 0 h 905256"/>
              <a:gd name="connsiteX3" fmla="*/ 6217920 w 6217920"/>
              <a:gd name="connsiteY3" fmla="*/ 90526 h 905256"/>
              <a:gd name="connsiteX4" fmla="*/ 6217920 w 6217920"/>
              <a:gd name="connsiteY4" fmla="*/ 814730 h 905256"/>
              <a:gd name="connsiteX5" fmla="*/ 6127394 w 6217920"/>
              <a:gd name="connsiteY5" fmla="*/ 905256 h 905256"/>
              <a:gd name="connsiteX6" fmla="*/ 90526 w 6217920"/>
              <a:gd name="connsiteY6" fmla="*/ 905256 h 905256"/>
              <a:gd name="connsiteX7" fmla="*/ 0 w 6217920"/>
              <a:gd name="connsiteY7" fmla="*/ 814730 h 905256"/>
              <a:gd name="connsiteX8" fmla="*/ 0 w 6217920"/>
              <a:gd name="connsiteY8" fmla="*/ 90526 h 905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17920" h="905256">
                <a:moveTo>
                  <a:pt x="0" y="90526"/>
                </a:moveTo>
                <a:cubicBezTo>
                  <a:pt x="0" y="40530"/>
                  <a:pt x="40530" y="0"/>
                  <a:pt x="90526" y="0"/>
                </a:cubicBezTo>
                <a:lnTo>
                  <a:pt x="6127394" y="0"/>
                </a:lnTo>
                <a:cubicBezTo>
                  <a:pt x="6177390" y="0"/>
                  <a:pt x="6217920" y="40530"/>
                  <a:pt x="6217920" y="90526"/>
                </a:cubicBezTo>
                <a:lnTo>
                  <a:pt x="6217920" y="814730"/>
                </a:lnTo>
                <a:cubicBezTo>
                  <a:pt x="6217920" y="864726"/>
                  <a:pt x="6177390" y="905256"/>
                  <a:pt x="6127394" y="905256"/>
                </a:cubicBezTo>
                <a:lnTo>
                  <a:pt x="90526" y="905256"/>
                </a:lnTo>
                <a:cubicBezTo>
                  <a:pt x="40530" y="905256"/>
                  <a:pt x="0" y="864726"/>
                  <a:pt x="0" y="814730"/>
                </a:cubicBezTo>
                <a:lnTo>
                  <a:pt x="0" y="90526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95094" tIns="95094" rIns="1204262" bIns="95094" spcCol="1270" anchor="ctr"/>
          <a:lstStyle/>
          <a:p>
            <a:pPr defTabSz="80010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/>
              <a:t>Develop a contingency plan to manage those risks having high probability and high impact</a:t>
            </a:r>
            <a:endParaRPr lang="tr-TR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98FF6887-B555-AC4B-93F3-618D0A0BB7E2}"/>
              </a:ext>
            </a:extLst>
          </p:cNvPr>
          <p:cNvSpPr/>
          <p:nvPr/>
        </p:nvSpPr>
        <p:spPr>
          <a:xfrm>
            <a:off x="7839076" y="2674939"/>
            <a:ext cx="588963" cy="587375"/>
          </a:xfrm>
          <a:custGeom>
            <a:avLst/>
            <a:gdLst>
              <a:gd name="connsiteX0" fmla="*/ 0 w 588416"/>
              <a:gd name="connsiteY0" fmla="*/ 323629 h 588416"/>
              <a:gd name="connsiteX1" fmla="*/ 132394 w 588416"/>
              <a:gd name="connsiteY1" fmla="*/ 323629 h 588416"/>
              <a:gd name="connsiteX2" fmla="*/ 132394 w 588416"/>
              <a:gd name="connsiteY2" fmla="*/ 0 h 588416"/>
              <a:gd name="connsiteX3" fmla="*/ 456022 w 588416"/>
              <a:gd name="connsiteY3" fmla="*/ 0 h 588416"/>
              <a:gd name="connsiteX4" fmla="*/ 456022 w 588416"/>
              <a:gd name="connsiteY4" fmla="*/ 323629 h 588416"/>
              <a:gd name="connsiteX5" fmla="*/ 588416 w 588416"/>
              <a:gd name="connsiteY5" fmla="*/ 323629 h 588416"/>
              <a:gd name="connsiteX6" fmla="*/ 294208 w 588416"/>
              <a:gd name="connsiteY6" fmla="*/ 588416 h 588416"/>
              <a:gd name="connsiteX7" fmla="*/ 0 w 588416"/>
              <a:gd name="connsiteY7" fmla="*/ 323629 h 588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88416" h="588416">
                <a:moveTo>
                  <a:pt x="0" y="323629"/>
                </a:moveTo>
                <a:lnTo>
                  <a:pt x="132394" y="323629"/>
                </a:lnTo>
                <a:lnTo>
                  <a:pt x="132394" y="0"/>
                </a:lnTo>
                <a:lnTo>
                  <a:pt x="456022" y="0"/>
                </a:lnTo>
                <a:lnTo>
                  <a:pt x="456022" y="323629"/>
                </a:lnTo>
                <a:lnTo>
                  <a:pt x="588416" y="323629"/>
                </a:lnTo>
                <a:lnTo>
                  <a:pt x="294208" y="588416"/>
                </a:lnTo>
                <a:lnTo>
                  <a:pt x="0" y="323629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lIns="167954" tIns="35560" rIns="167954" bIns="181193" spcCol="1270" anchor="ctr"/>
          <a:lstStyle/>
          <a:p>
            <a:pPr algn="ctr" defTabSz="1244600">
              <a:lnSpc>
                <a:spcPct val="90000"/>
              </a:lnSpc>
              <a:spcAft>
                <a:spcPct val="35000"/>
              </a:spcAft>
              <a:defRPr/>
            </a:pPr>
            <a:endParaRPr lang="tr-TR" sz="280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F5764BB3-3B16-AE43-8E64-B8F8791F08E0}"/>
              </a:ext>
            </a:extLst>
          </p:cNvPr>
          <p:cNvSpPr/>
          <p:nvPr/>
        </p:nvSpPr>
        <p:spPr>
          <a:xfrm>
            <a:off x="8359776" y="3744914"/>
            <a:ext cx="588963" cy="587375"/>
          </a:xfrm>
          <a:custGeom>
            <a:avLst/>
            <a:gdLst>
              <a:gd name="connsiteX0" fmla="*/ 0 w 588416"/>
              <a:gd name="connsiteY0" fmla="*/ 323629 h 588416"/>
              <a:gd name="connsiteX1" fmla="*/ 132394 w 588416"/>
              <a:gd name="connsiteY1" fmla="*/ 323629 h 588416"/>
              <a:gd name="connsiteX2" fmla="*/ 132394 w 588416"/>
              <a:gd name="connsiteY2" fmla="*/ 0 h 588416"/>
              <a:gd name="connsiteX3" fmla="*/ 456022 w 588416"/>
              <a:gd name="connsiteY3" fmla="*/ 0 h 588416"/>
              <a:gd name="connsiteX4" fmla="*/ 456022 w 588416"/>
              <a:gd name="connsiteY4" fmla="*/ 323629 h 588416"/>
              <a:gd name="connsiteX5" fmla="*/ 588416 w 588416"/>
              <a:gd name="connsiteY5" fmla="*/ 323629 h 588416"/>
              <a:gd name="connsiteX6" fmla="*/ 294208 w 588416"/>
              <a:gd name="connsiteY6" fmla="*/ 588416 h 588416"/>
              <a:gd name="connsiteX7" fmla="*/ 0 w 588416"/>
              <a:gd name="connsiteY7" fmla="*/ 323629 h 588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88416" h="588416">
                <a:moveTo>
                  <a:pt x="0" y="323629"/>
                </a:moveTo>
                <a:lnTo>
                  <a:pt x="132394" y="323629"/>
                </a:lnTo>
                <a:lnTo>
                  <a:pt x="132394" y="0"/>
                </a:lnTo>
                <a:lnTo>
                  <a:pt x="456022" y="0"/>
                </a:lnTo>
                <a:lnTo>
                  <a:pt x="456022" y="323629"/>
                </a:lnTo>
                <a:lnTo>
                  <a:pt x="588416" y="323629"/>
                </a:lnTo>
                <a:lnTo>
                  <a:pt x="294208" y="588416"/>
                </a:lnTo>
                <a:lnTo>
                  <a:pt x="0" y="323629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lIns="167954" tIns="35560" rIns="167954" bIns="181193" spcCol="1270" anchor="ctr"/>
          <a:lstStyle/>
          <a:p>
            <a:pPr algn="ctr" defTabSz="1244600">
              <a:lnSpc>
                <a:spcPct val="90000"/>
              </a:lnSpc>
              <a:spcAft>
                <a:spcPct val="35000"/>
              </a:spcAft>
              <a:defRPr/>
            </a:pPr>
            <a:endParaRPr lang="tr-TR" sz="280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886BF96F-8434-3846-8FBF-708BAFE4DDD3}"/>
              </a:ext>
            </a:extLst>
          </p:cNvPr>
          <p:cNvSpPr/>
          <p:nvPr/>
        </p:nvSpPr>
        <p:spPr>
          <a:xfrm>
            <a:off x="8872538" y="4814889"/>
            <a:ext cx="588962" cy="587375"/>
          </a:xfrm>
          <a:custGeom>
            <a:avLst/>
            <a:gdLst>
              <a:gd name="connsiteX0" fmla="*/ 0 w 588416"/>
              <a:gd name="connsiteY0" fmla="*/ 323629 h 588416"/>
              <a:gd name="connsiteX1" fmla="*/ 132394 w 588416"/>
              <a:gd name="connsiteY1" fmla="*/ 323629 h 588416"/>
              <a:gd name="connsiteX2" fmla="*/ 132394 w 588416"/>
              <a:gd name="connsiteY2" fmla="*/ 0 h 588416"/>
              <a:gd name="connsiteX3" fmla="*/ 456022 w 588416"/>
              <a:gd name="connsiteY3" fmla="*/ 0 h 588416"/>
              <a:gd name="connsiteX4" fmla="*/ 456022 w 588416"/>
              <a:gd name="connsiteY4" fmla="*/ 323629 h 588416"/>
              <a:gd name="connsiteX5" fmla="*/ 588416 w 588416"/>
              <a:gd name="connsiteY5" fmla="*/ 323629 h 588416"/>
              <a:gd name="connsiteX6" fmla="*/ 294208 w 588416"/>
              <a:gd name="connsiteY6" fmla="*/ 588416 h 588416"/>
              <a:gd name="connsiteX7" fmla="*/ 0 w 588416"/>
              <a:gd name="connsiteY7" fmla="*/ 323629 h 588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88416" h="588416">
                <a:moveTo>
                  <a:pt x="0" y="323629"/>
                </a:moveTo>
                <a:lnTo>
                  <a:pt x="132394" y="323629"/>
                </a:lnTo>
                <a:lnTo>
                  <a:pt x="132394" y="0"/>
                </a:lnTo>
                <a:lnTo>
                  <a:pt x="456022" y="0"/>
                </a:lnTo>
                <a:lnTo>
                  <a:pt x="456022" y="323629"/>
                </a:lnTo>
                <a:lnTo>
                  <a:pt x="588416" y="323629"/>
                </a:lnTo>
                <a:lnTo>
                  <a:pt x="294208" y="588416"/>
                </a:lnTo>
                <a:lnTo>
                  <a:pt x="0" y="323629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lIns="167954" tIns="35560" rIns="167954" bIns="181193" spcCol="1270" anchor="ctr"/>
          <a:lstStyle/>
          <a:p>
            <a:pPr algn="ctr" defTabSz="1244600">
              <a:lnSpc>
                <a:spcPct val="90000"/>
              </a:lnSpc>
              <a:spcAft>
                <a:spcPct val="35000"/>
              </a:spcAft>
              <a:defRPr/>
            </a:pPr>
            <a:endParaRPr lang="tr-TR" sz="28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412" name="Picture 17411">
            <a:extLst>
              <a:ext uri="{FF2B5EF4-FFF2-40B4-BE49-F238E27FC236}">
                <a16:creationId xmlns:a16="http://schemas.microsoft.com/office/drawing/2014/main" id="{C1E3127C-13D3-49B4-976A-14513B0F4A2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10" name="Rectangle 2">
            <a:extLst>
              <a:ext uri="{FF2B5EF4-FFF2-40B4-BE49-F238E27FC236}">
                <a16:creationId xmlns:a16="http://schemas.microsoft.com/office/drawing/2014/main" id="{180C3BE7-20C6-2640-9B09-CC79D774E41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eaLnBrk="1" hangingPunct="1"/>
            <a:r>
              <a:rPr lang="en-US" altLang="tr-TR" sz="5200">
                <a:solidFill>
                  <a:srgbClr val="FFFFFF"/>
                </a:solidFill>
              </a:rPr>
              <a:t>Risk Identification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>
            <a:extLst>
              <a:ext uri="{FF2B5EF4-FFF2-40B4-BE49-F238E27FC236}">
                <a16:creationId xmlns:a16="http://schemas.microsoft.com/office/drawing/2014/main" id="{8C517D06-61CA-574D-90FA-6B2D32F399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tr-TR"/>
              <a:t>Background</a:t>
            </a: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F9EEE3A8-EF07-FC4A-9879-0572B044847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eaLnBrk="1" hangingPunct="1"/>
            <a:r>
              <a:rPr lang="en-US" altLang="tr-TR" sz="2000"/>
              <a:t>Risk identification is a systematic attempt to </a:t>
            </a:r>
            <a:r>
              <a:rPr lang="en-US" altLang="tr-TR" sz="2000" u="sng"/>
              <a:t>specify threats</a:t>
            </a:r>
            <a:r>
              <a:rPr lang="en-US" altLang="tr-TR" sz="2000"/>
              <a:t> to the project plan</a:t>
            </a:r>
          </a:p>
          <a:p>
            <a:pPr eaLnBrk="1" hangingPunct="1"/>
            <a:r>
              <a:rPr lang="en-US" altLang="tr-TR" sz="2000"/>
              <a:t>By identifying known and predictable risks, the project manager takes a first step toward </a:t>
            </a:r>
            <a:r>
              <a:rPr lang="en-US" altLang="tr-TR" sz="2000" u="sng"/>
              <a:t>avoiding</a:t>
            </a:r>
            <a:r>
              <a:rPr lang="en-US" altLang="tr-TR" sz="2000"/>
              <a:t> them when possible and </a:t>
            </a:r>
            <a:r>
              <a:rPr lang="en-US" altLang="tr-TR" sz="2000" u="sng"/>
              <a:t>controlling</a:t>
            </a:r>
            <a:r>
              <a:rPr lang="en-US" altLang="tr-TR" sz="2000"/>
              <a:t> them when necessary</a:t>
            </a:r>
          </a:p>
          <a:p>
            <a:pPr eaLnBrk="1" hangingPunct="1"/>
            <a:r>
              <a:rPr lang="en-US" altLang="tr-TR" sz="2000" u="sng"/>
              <a:t>Generic</a:t>
            </a:r>
            <a:r>
              <a:rPr lang="en-US" altLang="tr-TR" sz="2000"/>
              <a:t> risks </a:t>
            </a:r>
          </a:p>
          <a:p>
            <a:pPr lvl="1" eaLnBrk="1" hangingPunct="1"/>
            <a:r>
              <a:rPr lang="en-US" altLang="tr-TR" sz="2000"/>
              <a:t>Risks that are a potential threat to every software project</a:t>
            </a:r>
          </a:p>
          <a:p>
            <a:pPr eaLnBrk="1" hangingPunct="1"/>
            <a:r>
              <a:rPr lang="en-US" altLang="tr-TR" sz="2000" u="sng"/>
              <a:t>Product-specific</a:t>
            </a:r>
            <a:r>
              <a:rPr lang="en-US" altLang="tr-TR" sz="2000"/>
              <a:t> risks </a:t>
            </a:r>
          </a:p>
          <a:p>
            <a:pPr lvl="1" eaLnBrk="1" hangingPunct="1"/>
            <a:r>
              <a:rPr lang="en-US" altLang="tr-TR" sz="2000"/>
              <a:t>Risks that can be identified only by those a with a </a:t>
            </a:r>
            <a:r>
              <a:rPr lang="en-US" altLang="tr-TR" sz="2000" u="sng"/>
              <a:t>clear understanding</a:t>
            </a:r>
            <a:r>
              <a:rPr lang="en-US" altLang="tr-TR" sz="2000"/>
              <a:t> of the </a:t>
            </a:r>
            <a:r>
              <a:rPr lang="en-US" altLang="tr-TR" sz="2000" u="sng"/>
              <a:t>technology</a:t>
            </a:r>
            <a:r>
              <a:rPr lang="en-US" altLang="tr-TR" sz="2000"/>
              <a:t>, the </a:t>
            </a:r>
            <a:r>
              <a:rPr lang="en-US" altLang="tr-TR" sz="2000" u="sng"/>
              <a:t>people</a:t>
            </a:r>
            <a:r>
              <a:rPr lang="en-US" altLang="tr-TR" sz="2000"/>
              <a:t>, and the </a:t>
            </a:r>
            <a:r>
              <a:rPr lang="en-US" altLang="tr-TR" sz="2000" u="sng"/>
              <a:t>environment</a:t>
            </a:r>
            <a:r>
              <a:rPr lang="en-US" altLang="tr-TR" sz="2000"/>
              <a:t> that is specific to the software that is to be built</a:t>
            </a:r>
          </a:p>
          <a:p>
            <a:pPr lvl="1" eaLnBrk="1" hangingPunct="1"/>
            <a:r>
              <a:rPr lang="en-US" altLang="tr-TR" sz="2000"/>
              <a:t>This requires examination of the </a:t>
            </a:r>
            <a:r>
              <a:rPr lang="en-US" altLang="tr-TR" sz="2000" u="sng"/>
              <a:t>project plan</a:t>
            </a:r>
            <a:r>
              <a:rPr lang="en-US" altLang="tr-TR" sz="2000"/>
              <a:t> and the </a:t>
            </a:r>
            <a:r>
              <a:rPr lang="en-US" altLang="tr-TR" sz="2000" u="sng"/>
              <a:t>statement of scope</a:t>
            </a:r>
          </a:p>
          <a:p>
            <a:pPr lvl="1" eaLnBrk="1" hangingPunct="1"/>
            <a:r>
              <a:rPr lang="en-US" altLang="tr-TR" sz="2000"/>
              <a:t>"What special characteristics of this product may threaten our project plan?"</a:t>
            </a:r>
          </a:p>
        </p:txBody>
      </p:sp>
      <p:sp>
        <p:nvSpPr>
          <p:cNvPr id="18434" name="Slide Number Placeholder 5">
            <a:extLst>
              <a:ext uri="{FF2B5EF4-FFF2-40B4-BE49-F238E27FC236}">
                <a16:creationId xmlns:a16="http://schemas.microsoft.com/office/drawing/2014/main" id="{C59FF270-743C-F04F-BB5D-F32C066FE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1182" y="6356350"/>
            <a:ext cx="1929384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fld id="{7A3FB0E7-1348-3043-95A6-966C837225BF}" type="slidenum">
              <a:rPr lang="en-US" altLang="tr-TR" sz="1800">
                <a:solidFill>
                  <a:schemeClr val="tx1">
                    <a:alpha val="80000"/>
                  </a:schemeClr>
                </a:solidFill>
              </a:rPr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15</a:t>
            </a:fld>
            <a:endParaRPr lang="en-US" altLang="tr-TR" sz="1800">
              <a:solidFill>
                <a:schemeClr val="tx1">
                  <a:alpha val="8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Rectangle 2">
            <a:extLst>
              <a:ext uri="{FF2B5EF4-FFF2-40B4-BE49-F238E27FC236}">
                <a16:creationId xmlns:a16="http://schemas.microsoft.com/office/drawing/2014/main" id="{CD521E48-BCF5-5449-8971-C2A467FEED8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09800" y="1524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tr-TR"/>
              <a:t>Risk Item Checklist</a:t>
            </a:r>
          </a:p>
        </p:txBody>
      </p:sp>
      <p:sp>
        <p:nvSpPr>
          <p:cNvPr id="19458" name="Slide Number Placeholder 5">
            <a:extLst>
              <a:ext uri="{FF2B5EF4-FFF2-40B4-BE49-F238E27FC236}">
                <a16:creationId xmlns:a16="http://schemas.microsoft.com/office/drawing/2014/main" id="{914A21FF-0AEB-174F-AFE7-3BC12096D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2ECBE09-3B4B-B746-94EB-1993C0D7B1EB}" type="slidenum">
              <a:rPr lang="en-US" altLang="tr-TR" sz="1400"/>
              <a:pPr>
                <a:spcBef>
                  <a:spcPct val="0"/>
                </a:spcBef>
                <a:buFontTx/>
                <a:buNone/>
              </a:pPr>
              <a:t>16</a:t>
            </a:fld>
            <a:endParaRPr lang="en-US" altLang="tr-TR" sz="140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EFAB253D-6D3D-C14C-AE88-2BE6F1DDF4F5}"/>
              </a:ext>
            </a:extLst>
          </p:cNvPr>
          <p:cNvSpPr/>
          <p:nvPr/>
        </p:nvSpPr>
        <p:spPr>
          <a:xfrm>
            <a:off x="2619376" y="1727200"/>
            <a:ext cx="6829425" cy="939800"/>
          </a:xfrm>
          <a:custGeom>
            <a:avLst/>
            <a:gdLst>
              <a:gd name="connsiteX0" fmla="*/ 0 w 2368153"/>
              <a:gd name="connsiteY0" fmla="*/ 0 h 921095"/>
              <a:gd name="connsiteX1" fmla="*/ 2368153 w 2368153"/>
              <a:gd name="connsiteY1" fmla="*/ 0 h 921095"/>
              <a:gd name="connsiteX2" fmla="*/ 2368153 w 2368153"/>
              <a:gd name="connsiteY2" fmla="*/ 921095 h 921095"/>
              <a:gd name="connsiteX3" fmla="*/ 0 w 2368153"/>
              <a:gd name="connsiteY3" fmla="*/ 921095 h 921095"/>
              <a:gd name="connsiteX4" fmla="*/ 0 w 2368153"/>
              <a:gd name="connsiteY4" fmla="*/ 0 h 921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68153" h="921095">
                <a:moveTo>
                  <a:pt x="0" y="0"/>
                </a:moveTo>
                <a:lnTo>
                  <a:pt x="2368153" y="0"/>
                </a:lnTo>
                <a:lnTo>
                  <a:pt x="2368153" y="921095"/>
                </a:lnTo>
                <a:lnTo>
                  <a:pt x="0" y="921095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106680" tIns="60960" rIns="106680" bIns="60960" spcCol="1270" anchor="ctr"/>
          <a:lstStyle/>
          <a:p>
            <a:pPr defTabSz="6667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800"/>
              <a:t>Used as one way to identify risks</a:t>
            </a:r>
            <a:endParaRPr lang="tr-TR" sz="280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0F0F848C-C002-7644-BDE6-C0E86E2C927D}"/>
              </a:ext>
            </a:extLst>
          </p:cNvPr>
          <p:cNvSpPr/>
          <p:nvPr/>
        </p:nvSpPr>
        <p:spPr>
          <a:xfrm>
            <a:off x="2619376" y="2984500"/>
            <a:ext cx="6829425" cy="749300"/>
          </a:xfrm>
          <a:custGeom>
            <a:avLst/>
            <a:gdLst>
              <a:gd name="connsiteX0" fmla="*/ 0 w 2368153"/>
              <a:gd name="connsiteY0" fmla="*/ 0 h 921095"/>
              <a:gd name="connsiteX1" fmla="*/ 2368153 w 2368153"/>
              <a:gd name="connsiteY1" fmla="*/ 0 h 921095"/>
              <a:gd name="connsiteX2" fmla="*/ 2368153 w 2368153"/>
              <a:gd name="connsiteY2" fmla="*/ 921095 h 921095"/>
              <a:gd name="connsiteX3" fmla="*/ 0 w 2368153"/>
              <a:gd name="connsiteY3" fmla="*/ 921095 h 921095"/>
              <a:gd name="connsiteX4" fmla="*/ 0 w 2368153"/>
              <a:gd name="connsiteY4" fmla="*/ 0 h 921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68153" h="921095">
                <a:moveTo>
                  <a:pt x="0" y="0"/>
                </a:moveTo>
                <a:lnTo>
                  <a:pt x="2368153" y="0"/>
                </a:lnTo>
                <a:lnTo>
                  <a:pt x="2368153" y="921095"/>
                </a:lnTo>
                <a:lnTo>
                  <a:pt x="0" y="921095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106680" tIns="60960" rIns="106680" bIns="60960" spcCol="1270" anchor="ctr"/>
          <a:lstStyle/>
          <a:p>
            <a:pPr defTabSz="6667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800"/>
              <a:t>Focuses on known and predictable risks in specific subcategories (see next slide)</a:t>
            </a:r>
            <a:endParaRPr lang="tr-TR" sz="280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0666F872-A030-BD4D-AE5F-F2727E341DD2}"/>
              </a:ext>
            </a:extLst>
          </p:cNvPr>
          <p:cNvSpPr/>
          <p:nvPr/>
        </p:nvSpPr>
        <p:spPr>
          <a:xfrm>
            <a:off x="2619376" y="4089400"/>
            <a:ext cx="6829425" cy="711200"/>
          </a:xfrm>
          <a:custGeom>
            <a:avLst/>
            <a:gdLst>
              <a:gd name="connsiteX0" fmla="*/ 0 w 2368153"/>
              <a:gd name="connsiteY0" fmla="*/ 0 h 921095"/>
              <a:gd name="connsiteX1" fmla="*/ 2368153 w 2368153"/>
              <a:gd name="connsiteY1" fmla="*/ 0 h 921095"/>
              <a:gd name="connsiteX2" fmla="*/ 2368153 w 2368153"/>
              <a:gd name="connsiteY2" fmla="*/ 921095 h 921095"/>
              <a:gd name="connsiteX3" fmla="*/ 0 w 2368153"/>
              <a:gd name="connsiteY3" fmla="*/ 921095 h 921095"/>
              <a:gd name="connsiteX4" fmla="*/ 0 w 2368153"/>
              <a:gd name="connsiteY4" fmla="*/ 0 h 921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68153" h="921095">
                <a:moveTo>
                  <a:pt x="0" y="0"/>
                </a:moveTo>
                <a:lnTo>
                  <a:pt x="2368153" y="0"/>
                </a:lnTo>
                <a:lnTo>
                  <a:pt x="2368153" y="921095"/>
                </a:lnTo>
                <a:lnTo>
                  <a:pt x="0" y="921095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106680" tIns="60960" rIns="106680" bIns="60960" spcCol="1270" anchor="ctr"/>
          <a:lstStyle/>
          <a:p>
            <a:pPr defTabSz="66675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sz="2800"/>
              <a:t>Can be organized in several ways</a:t>
            </a:r>
            <a:endParaRPr lang="tr-TR" sz="280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3077FFA-B729-054B-92AE-B6DBFF6CC3FA}"/>
              </a:ext>
            </a:extLst>
          </p:cNvPr>
          <p:cNvSpPr/>
          <p:nvPr/>
        </p:nvSpPr>
        <p:spPr>
          <a:xfrm>
            <a:off x="2619376" y="4803776"/>
            <a:ext cx="6829425" cy="1749425"/>
          </a:xfrm>
          <a:custGeom>
            <a:avLst/>
            <a:gdLst>
              <a:gd name="connsiteX0" fmla="*/ 0 w 2368153"/>
              <a:gd name="connsiteY0" fmla="*/ 0 h 2264625"/>
              <a:gd name="connsiteX1" fmla="*/ 2368153 w 2368153"/>
              <a:gd name="connsiteY1" fmla="*/ 0 h 2264625"/>
              <a:gd name="connsiteX2" fmla="*/ 2368153 w 2368153"/>
              <a:gd name="connsiteY2" fmla="*/ 2264625 h 2264625"/>
              <a:gd name="connsiteX3" fmla="*/ 0 w 2368153"/>
              <a:gd name="connsiteY3" fmla="*/ 2264625 h 2264625"/>
              <a:gd name="connsiteX4" fmla="*/ 0 w 2368153"/>
              <a:gd name="connsiteY4" fmla="*/ 0 h 2264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68153" h="2264625">
                <a:moveTo>
                  <a:pt x="0" y="0"/>
                </a:moveTo>
                <a:lnTo>
                  <a:pt x="2368153" y="0"/>
                </a:lnTo>
                <a:lnTo>
                  <a:pt x="2368153" y="2264625"/>
                </a:lnTo>
                <a:lnTo>
                  <a:pt x="0" y="2264625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lIns="80010" tIns="80010" rIns="106680" bIns="120015" spcCol="1270"/>
          <a:lstStyle/>
          <a:p>
            <a:pPr marL="114300" lvl="1" indent="-114300" defTabSz="666750">
              <a:lnSpc>
                <a:spcPct val="90000"/>
              </a:lnSpc>
              <a:spcAft>
                <a:spcPct val="15000"/>
              </a:spcAft>
              <a:buFontTx/>
              <a:buChar char="••"/>
              <a:defRPr/>
            </a:pPr>
            <a:r>
              <a:rPr lang="en-US" sz="2000"/>
              <a:t>A list of characteristics relevant to each risk subcategory </a:t>
            </a:r>
            <a:endParaRPr lang="tr-TR" sz="2000"/>
          </a:p>
          <a:p>
            <a:pPr marL="114300" lvl="1" indent="-114300" defTabSz="666750">
              <a:lnSpc>
                <a:spcPct val="90000"/>
              </a:lnSpc>
              <a:spcAft>
                <a:spcPct val="15000"/>
              </a:spcAft>
              <a:buFontTx/>
              <a:buChar char="••"/>
              <a:defRPr/>
            </a:pPr>
            <a:r>
              <a:rPr lang="en-US" sz="2000"/>
              <a:t>Questionnaire that leads to an estimate on the impact of each risk</a:t>
            </a:r>
            <a:endParaRPr lang="tr-TR" sz="2000"/>
          </a:p>
          <a:p>
            <a:pPr marL="114300" lvl="1" indent="-114300" defTabSz="666750">
              <a:lnSpc>
                <a:spcPct val="90000"/>
              </a:lnSpc>
              <a:spcAft>
                <a:spcPct val="15000"/>
              </a:spcAft>
              <a:buFontTx/>
              <a:buChar char="••"/>
              <a:defRPr/>
            </a:pPr>
            <a:r>
              <a:rPr lang="en-US" sz="2000"/>
              <a:t>A list containing a set of risk component and drivers and their probability of occurrence </a:t>
            </a:r>
            <a:endParaRPr lang="tr-TR" sz="20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8" grpId="0" animBg="1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5" name="Picture 20484">
            <a:extLst>
              <a:ext uri="{FF2B5EF4-FFF2-40B4-BE49-F238E27FC236}">
                <a16:creationId xmlns:a16="http://schemas.microsoft.com/office/drawing/2014/main" id="{BFF6811A-B684-4421-B367-78ECA66CF6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1535" r="9085" b="1173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83" name="Rectangle 2">
            <a:extLst>
              <a:ext uri="{FF2B5EF4-FFF2-40B4-BE49-F238E27FC236}">
                <a16:creationId xmlns:a16="http://schemas.microsoft.com/office/drawing/2014/main" id="{51CAFE2F-A049-9741-92A3-C683A9360A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tr-TR"/>
              <a:t>Known and Predictable Risk Categories</a:t>
            </a:r>
          </a:p>
        </p:txBody>
      </p:sp>
      <p:sp>
        <p:nvSpPr>
          <p:cNvPr id="20482" name="Slide Number Placeholder 5">
            <a:extLst>
              <a:ext uri="{FF2B5EF4-FFF2-40B4-BE49-F238E27FC236}">
                <a16:creationId xmlns:a16="http://schemas.microsoft.com/office/drawing/2014/main" id="{D059CD79-0477-FF44-B88C-DABA8A3C4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fld id="{62A5A092-8431-4B4E-88FB-19CBBF843692}" type="slidenum">
              <a:rPr lang="en-US" altLang="tr-TR" sz="1800"/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17</a:t>
            </a:fld>
            <a:endParaRPr lang="en-US" altLang="tr-TR" sz="180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5BF9402-1313-AF4D-AA2C-989FED0730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734229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hlink"/>
            </a:gs>
            <a:gs pos="50000">
              <a:schemeClr val="bg1"/>
            </a:gs>
            <a:gs pos="100000">
              <a:schemeClr val="hlink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8">
            <a:extLst>
              <a:ext uri="{FF2B5EF4-FFF2-40B4-BE49-F238E27FC236}">
                <a16:creationId xmlns:a16="http://schemas.microsoft.com/office/drawing/2014/main" id="{4E6E445A-E060-7144-A1B3-C06BF59F4ADC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2809875" y="188913"/>
            <a:ext cx="6477000" cy="1143000"/>
          </a:xfrm>
        </p:spPr>
        <p:txBody>
          <a:bodyPr vert="horz" lIns="90487" tIns="44450" rIns="90487" bIns="44450" rtlCol="0" anchor="ctr">
            <a:normAutofit/>
          </a:bodyPr>
          <a:lstStyle/>
          <a:p>
            <a:pPr eaLnBrk="1" hangingPunct="1"/>
            <a:r>
              <a:rPr lang="en-US" altLang="tr-TR"/>
              <a:t>Recording Risk Information</a:t>
            </a:r>
          </a:p>
        </p:txBody>
      </p:sp>
      <p:sp>
        <p:nvSpPr>
          <p:cNvPr id="21507" name="Espaço Reservado para Rodapé 3">
            <a:extLst>
              <a:ext uri="{FF2B5EF4-FFF2-40B4-BE49-F238E27FC236}">
                <a16:creationId xmlns:a16="http://schemas.microsoft.com/office/drawing/2014/main" id="{9FDF517E-AC0A-264C-B36C-BC74F3F61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tr-TR" sz="1400">
                <a:solidFill>
                  <a:srgbClr val="FFFFFF"/>
                </a:solidFill>
                <a:latin typeface="Avant Garde" charset="0"/>
              </a:rPr>
              <a:t>These courseware materials are to be used in conjunction with </a:t>
            </a:r>
            <a:r>
              <a:rPr lang="en-US" altLang="tr-TR" sz="1400" i="1">
                <a:solidFill>
                  <a:srgbClr val="FFFFFF"/>
                </a:solidFill>
                <a:latin typeface="Avant Garde" charset="0"/>
              </a:rPr>
              <a:t>Software Engineering: A Practitioner’s Approach,</a:t>
            </a:r>
            <a:r>
              <a:rPr lang="en-US" altLang="tr-TR" sz="1400">
                <a:solidFill>
                  <a:srgbClr val="FFFFFF"/>
                </a:solidFill>
                <a:latin typeface="Avant Garde" charset="0"/>
              </a:rPr>
              <a:t> 6/e and are provided with permission by R.S. Pressman &amp; Associates, Inc., copyright © 1996, 2001, 2005</a:t>
            </a:r>
            <a:endParaRPr lang="en-US" altLang="tr-TR" sz="1400">
              <a:solidFill>
                <a:srgbClr val="003399"/>
              </a:solidFill>
              <a:latin typeface="Avant Garde" charset="0"/>
            </a:endParaRPr>
          </a:p>
        </p:txBody>
      </p:sp>
      <p:sp>
        <p:nvSpPr>
          <p:cNvPr id="21508" name="Espaço Reservado para Número de Slide 4">
            <a:extLst>
              <a:ext uri="{FF2B5EF4-FFF2-40B4-BE49-F238E27FC236}">
                <a16:creationId xmlns:a16="http://schemas.microsoft.com/office/drawing/2014/main" id="{720CC7A9-590A-A54E-BDE2-A6DF4EAEA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540F225-1F23-F94A-A5AF-6A7E90DAAA83}" type="slidenum">
              <a:rPr lang="en-US" altLang="tr-TR" sz="1400">
                <a:solidFill>
                  <a:srgbClr val="FFFFFF"/>
                </a:solidFill>
                <a:latin typeface="Arial" panose="020B0604020202020204" pitchFamily="34" charset="0"/>
              </a:rPr>
              <a:pPr>
                <a:spcBef>
                  <a:spcPct val="0"/>
                </a:spcBef>
                <a:buFontTx/>
                <a:buNone/>
              </a:pPr>
              <a:t>18</a:t>
            </a:fld>
            <a:endParaRPr lang="en-US" altLang="tr-TR" sz="14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21509" name="Freeform 2">
            <a:extLst>
              <a:ext uri="{FF2B5EF4-FFF2-40B4-BE49-F238E27FC236}">
                <a16:creationId xmlns:a16="http://schemas.microsoft.com/office/drawing/2014/main" id="{AB498234-2522-8F49-8B6A-B97D8824063E}"/>
              </a:ext>
            </a:extLst>
          </p:cNvPr>
          <p:cNvSpPr>
            <a:spLocks/>
          </p:cNvSpPr>
          <p:nvPr/>
        </p:nvSpPr>
        <p:spPr bwMode="auto">
          <a:xfrm>
            <a:off x="3378200" y="1573214"/>
            <a:ext cx="6604000" cy="4446587"/>
          </a:xfrm>
          <a:custGeom>
            <a:avLst/>
            <a:gdLst>
              <a:gd name="T0" fmla="*/ 2147483646 w 3745"/>
              <a:gd name="T1" fmla="*/ 2147483646 h 2257"/>
              <a:gd name="T2" fmla="*/ 0 w 3745"/>
              <a:gd name="T3" fmla="*/ 2147483646 h 2257"/>
              <a:gd name="T4" fmla="*/ 0 w 3745"/>
              <a:gd name="T5" fmla="*/ 2147483646 h 2257"/>
              <a:gd name="T6" fmla="*/ 2147483646 w 3745"/>
              <a:gd name="T7" fmla="*/ 0 h 2257"/>
              <a:gd name="T8" fmla="*/ 2147483646 w 3745"/>
              <a:gd name="T9" fmla="*/ 0 h 2257"/>
              <a:gd name="T10" fmla="*/ 2147483646 w 3745"/>
              <a:gd name="T11" fmla="*/ 2147483646 h 2257"/>
              <a:gd name="T12" fmla="*/ 2147483646 w 3745"/>
              <a:gd name="T13" fmla="*/ 2147483646 h 2257"/>
              <a:gd name="T14" fmla="*/ 2147483646 w 3745"/>
              <a:gd name="T15" fmla="*/ 2147483646 h 2257"/>
              <a:gd name="T16" fmla="*/ 2147483646 w 3745"/>
              <a:gd name="T17" fmla="*/ 2147483646 h 2257"/>
              <a:gd name="T18" fmla="*/ 2147483646 w 3745"/>
              <a:gd name="T19" fmla="*/ 2147483646 h 2257"/>
              <a:gd name="T20" fmla="*/ 2147483646 w 3745"/>
              <a:gd name="T21" fmla="*/ 2147483646 h 2257"/>
              <a:gd name="T22" fmla="*/ 2147483646 w 3745"/>
              <a:gd name="T23" fmla="*/ 2147483646 h 2257"/>
              <a:gd name="T24" fmla="*/ 2147483646 w 3745"/>
              <a:gd name="T25" fmla="*/ 2147483646 h 2257"/>
              <a:gd name="T26" fmla="*/ 2147483646 w 3745"/>
              <a:gd name="T27" fmla="*/ 2147483646 h 2257"/>
              <a:gd name="T28" fmla="*/ 2147483646 w 3745"/>
              <a:gd name="T29" fmla="*/ 2147483646 h 2257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3745"/>
              <a:gd name="T46" fmla="*/ 0 h 2257"/>
              <a:gd name="T47" fmla="*/ 3745 w 3745"/>
              <a:gd name="T48" fmla="*/ 2257 h 2257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3745" h="2257">
                <a:moveTo>
                  <a:pt x="912" y="2256"/>
                </a:moveTo>
                <a:lnTo>
                  <a:pt x="0" y="2256"/>
                </a:lnTo>
                <a:lnTo>
                  <a:pt x="0" y="96"/>
                </a:lnTo>
                <a:lnTo>
                  <a:pt x="96" y="0"/>
                </a:lnTo>
                <a:lnTo>
                  <a:pt x="3648" y="0"/>
                </a:lnTo>
                <a:lnTo>
                  <a:pt x="3744" y="96"/>
                </a:lnTo>
                <a:lnTo>
                  <a:pt x="3744" y="2256"/>
                </a:lnTo>
                <a:lnTo>
                  <a:pt x="2832" y="2256"/>
                </a:lnTo>
                <a:lnTo>
                  <a:pt x="2928" y="2016"/>
                </a:lnTo>
                <a:lnTo>
                  <a:pt x="2640" y="2016"/>
                </a:lnTo>
                <a:lnTo>
                  <a:pt x="2736" y="2256"/>
                </a:lnTo>
                <a:lnTo>
                  <a:pt x="1008" y="2256"/>
                </a:lnTo>
                <a:lnTo>
                  <a:pt x="1104" y="2016"/>
                </a:lnTo>
                <a:lnTo>
                  <a:pt x="816" y="2016"/>
                </a:lnTo>
                <a:lnTo>
                  <a:pt x="912" y="2256"/>
                </a:lnTo>
              </a:path>
            </a:pathLst>
          </a:custGeom>
          <a:solidFill>
            <a:schemeClr val="accent2"/>
          </a:solidFill>
          <a:ln w="25400" cap="rnd">
            <a:solidFill>
              <a:schemeClr val="bg2"/>
            </a:solidFill>
            <a:round/>
            <a:headEnd/>
            <a:tailEnd/>
          </a:ln>
        </p:spPr>
        <p:txBody>
          <a:bodyPr/>
          <a:lstStyle/>
          <a:p>
            <a:endParaRPr lang="en-NP"/>
          </a:p>
        </p:txBody>
      </p:sp>
      <p:sp>
        <p:nvSpPr>
          <p:cNvPr id="21510" name="Freeform 3">
            <a:extLst>
              <a:ext uri="{FF2B5EF4-FFF2-40B4-BE49-F238E27FC236}">
                <a16:creationId xmlns:a16="http://schemas.microsoft.com/office/drawing/2014/main" id="{740B79B7-3361-7D47-9B7A-62C186AFB3F4}"/>
              </a:ext>
            </a:extLst>
          </p:cNvPr>
          <p:cNvSpPr>
            <a:spLocks/>
          </p:cNvSpPr>
          <p:nvPr/>
        </p:nvSpPr>
        <p:spPr bwMode="auto">
          <a:xfrm>
            <a:off x="3225800" y="1649414"/>
            <a:ext cx="6604000" cy="4446587"/>
          </a:xfrm>
          <a:custGeom>
            <a:avLst/>
            <a:gdLst>
              <a:gd name="T0" fmla="*/ 2147483646 w 3745"/>
              <a:gd name="T1" fmla="*/ 2147483646 h 2257"/>
              <a:gd name="T2" fmla="*/ 0 w 3745"/>
              <a:gd name="T3" fmla="*/ 2147483646 h 2257"/>
              <a:gd name="T4" fmla="*/ 0 w 3745"/>
              <a:gd name="T5" fmla="*/ 2147483646 h 2257"/>
              <a:gd name="T6" fmla="*/ 2147483646 w 3745"/>
              <a:gd name="T7" fmla="*/ 0 h 2257"/>
              <a:gd name="T8" fmla="*/ 2147483646 w 3745"/>
              <a:gd name="T9" fmla="*/ 0 h 2257"/>
              <a:gd name="T10" fmla="*/ 2147483646 w 3745"/>
              <a:gd name="T11" fmla="*/ 2147483646 h 2257"/>
              <a:gd name="T12" fmla="*/ 2147483646 w 3745"/>
              <a:gd name="T13" fmla="*/ 2147483646 h 2257"/>
              <a:gd name="T14" fmla="*/ 2147483646 w 3745"/>
              <a:gd name="T15" fmla="*/ 2147483646 h 2257"/>
              <a:gd name="T16" fmla="*/ 2147483646 w 3745"/>
              <a:gd name="T17" fmla="*/ 2147483646 h 2257"/>
              <a:gd name="T18" fmla="*/ 2147483646 w 3745"/>
              <a:gd name="T19" fmla="*/ 2147483646 h 2257"/>
              <a:gd name="T20" fmla="*/ 2147483646 w 3745"/>
              <a:gd name="T21" fmla="*/ 2147483646 h 2257"/>
              <a:gd name="T22" fmla="*/ 2147483646 w 3745"/>
              <a:gd name="T23" fmla="*/ 2147483646 h 2257"/>
              <a:gd name="T24" fmla="*/ 2147483646 w 3745"/>
              <a:gd name="T25" fmla="*/ 2147483646 h 2257"/>
              <a:gd name="T26" fmla="*/ 2147483646 w 3745"/>
              <a:gd name="T27" fmla="*/ 2147483646 h 2257"/>
              <a:gd name="T28" fmla="*/ 2147483646 w 3745"/>
              <a:gd name="T29" fmla="*/ 2147483646 h 2257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3745"/>
              <a:gd name="T46" fmla="*/ 0 h 2257"/>
              <a:gd name="T47" fmla="*/ 3745 w 3745"/>
              <a:gd name="T48" fmla="*/ 2257 h 2257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3745" h="2257">
                <a:moveTo>
                  <a:pt x="912" y="2256"/>
                </a:moveTo>
                <a:lnTo>
                  <a:pt x="0" y="2256"/>
                </a:lnTo>
                <a:lnTo>
                  <a:pt x="0" y="96"/>
                </a:lnTo>
                <a:lnTo>
                  <a:pt x="96" y="0"/>
                </a:lnTo>
                <a:lnTo>
                  <a:pt x="3648" y="0"/>
                </a:lnTo>
                <a:lnTo>
                  <a:pt x="3744" y="96"/>
                </a:lnTo>
                <a:lnTo>
                  <a:pt x="3744" y="2256"/>
                </a:lnTo>
                <a:lnTo>
                  <a:pt x="2832" y="2256"/>
                </a:lnTo>
                <a:lnTo>
                  <a:pt x="2928" y="2016"/>
                </a:lnTo>
                <a:lnTo>
                  <a:pt x="2640" y="2016"/>
                </a:lnTo>
                <a:lnTo>
                  <a:pt x="2736" y="2256"/>
                </a:lnTo>
                <a:lnTo>
                  <a:pt x="1008" y="2256"/>
                </a:lnTo>
                <a:lnTo>
                  <a:pt x="1104" y="2016"/>
                </a:lnTo>
                <a:lnTo>
                  <a:pt x="816" y="2016"/>
                </a:lnTo>
                <a:lnTo>
                  <a:pt x="912" y="2256"/>
                </a:lnTo>
              </a:path>
            </a:pathLst>
          </a:custGeom>
          <a:solidFill>
            <a:schemeClr val="accent2"/>
          </a:solidFill>
          <a:ln w="25400" cap="rnd">
            <a:solidFill>
              <a:schemeClr val="bg2"/>
            </a:solidFill>
            <a:round/>
            <a:headEnd/>
            <a:tailEnd/>
          </a:ln>
        </p:spPr>
        <p:txBody>
          <a:bodyPr/>
          <a:lstStyle/>
          <a:p>
            <a:endParaRPr lang="en-NP"/>
          </a:p>
        </p:txBody>
      </p:sp>
      <p:sp>
        <p:nvSpPr>
          <p:cNvPr id="21511" name="Freeform 4">
            <a:extLst>
              <a:ext uri="{FF2B5EF4-FFF2-40B4-BE49-F238E27FC236}">
                <a16:creationId xmlns:a16="http://schemas.microsoft.com/office/drawing/2014/main" id="{AD057B03-CE76-D74C-8F5C-6D4A3A75F670}"/>
              </a:ext>
            </a:extLst>
          </p:cNvPr>
          <p:cNvSpPr>
            <a:spLocks/>
          </p:cNvSpPr>
          <p:nvPr/>
        </p:nvSpPr>
        <p:spPr bwMode="auto">
          <a:xfrm>
            <a:off x="3073400" y="1725614"/>
            <a:ext cx="6604000" cy="4446587"/>
          </a:xfrm>
          <a:custGeom>
            <a:avLst/>
            <a:gdLst>
              <a:gd name="T0" fmla="*/ 2147483646 w 3745"/>
              <a:gd name="T1" fmla="*/ 2147483646 h 2257"/>
              <a:gd name="T2" fmla="*/ 0 w 3745"/>
              <a:gd name="T3" fmla="*/ 2147483646 h 2257"/>
              <a:gd name="T4" fmla="*/ 0 w 3745"/>
              <a:gd name="T5" fmla="*/ 2147483646 h 2257"/>
              <a:gd name="T6" fmla="*/ 2147483646 w 3745"/>
              <a:gd name="T7" fmla="*/ 0 h 2257"/>
              <a:gd name="T8" fmla="*/ 2147483646 w 3745"/>
              <a:gd name="T9" fmla="*/ 0 h 2257"/>
              <a:gd name="T10" fmla="*/ 2147483646 w 3745"/>
              <a:gd name="T11" fmla="*/ 2147483646 h 2257"/>
              <a:gd name="T12" fmla="*/ 2147483646 w 3745"/>
              <a:gd name="T13" fmla="*/ 2147483646 h 2257"/>
              <a:gd name="T14" fmla="*/ 2147483646 w 3745"/>
              <a:gd name="T15" fmla="*/ 2147483646 h 2257"/>
              <a:gd name="T16" fmla="*/ 2147483646 w 3745"/>
              <a:gd name="T17" fmla="*/ 2147483646 h 2257"/>
              <a:gd name="T18" fmla="*/ 2147483646 w 3745"/>
              <a:gd name="T19" fmla="*/ 2147483646 h 2257"/>
              <a:gd name="T20" fmla="*/ 2147483646 w 3745"/>
              <a:gd name="T21" fmla="*/ 2147483646 h 2257"/>
              <a:gd name="T22" fmla="*/ 2147483646 w 3745"/>
              <a:gd name="T23" fmla="*/ 2147483646 h 2257"/>
              <a:gd name="T24" fmla="*/ 2147483646 w 3745"/>
              <a:gd name="T25" fmla="*/ 2147483646 h 2257"/>
              <a:gd name="T26" fmla="*/ 2147483646 w 3745"/>
              <a:gd name="T27" fmla="*/ 2147483646 h 2257"/>
              <a:gd name="T28" fmla="*/ 2147483646 w 3745"/>
              <a:gd name="T29" fmla="*/ 2147483646 h 2257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3745"/>
              <a:gd name="T46" fmla="*/ 0 h 2257"/>
              <a:gd name="T47" fmla="*/ 3745 w 3745"/>
              <a:gd name="T48" fmla="*/ 2257 h 2257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3745" h="2257">
                <a:moveTo>
                  <a:pt x="912" y="2256"/>
                </a:moveTo>
                <a:lnTo>
                  <a:pt x="0" y="2256"/>
                </a:lnTo>
                <a:lnTo>
                  <a:pt x="0" y="96"/>
                </a:lnTo>
                <a:lnTo>
                  <a:pt x="96" y="0"/>
                </a:lnTo>
                <a:lnTo>
                  <a:pt x="3648" y="0"/>
                </a:lnTo>
                <a:lnTo>
                  <a:pt x="3744" y="96"/>
                </a:lnTo>
                <a:lnTo>
                  <a:pt x="3744" y="2256"/>
                </a:lnTo>
                <a:lnTo>
                  <a:pt x="2832" y="2256"/>
                </a:lnTo>
                <a:lnTo>
                  <a:pt x="2928" y="2016"/>
                </a:lnTo>
                <a:lnTo>
                  <a:pt x="2640" y="2016"/>
                </a:lnTo>
                <a:lnTo>
                  <a:pt x="2736" y="2256"/>
                </a:lnTo>
                <a:lnTo>
                  <a:pt x="1008" y="2256"/>
                </a:lnTo>
                <a:lnTo>
                  <a:pt x="1104" y="2016"/>
                </a:lnTo>
                <a:lnTo>
                  <a:pt x="816" y="2016"/>
                </a:lnTo>
                <a:lnTo>
                  <a:pt x="912" y="2256"/>
                </a:lnTo>
              </a:path>
            </a:pathLst>
          </a:custGeom>
          <a:solidFill>
            <a:schemeClr val="accent2"/>
          </a:solidFill>
          <a:ln w="25400" cap="rnd">
            <a:solidFill>
              <a:schemeClr val="bg2"/>
            </a:solidFill>
            <a:round/>
            <a:headEnd/>
            <a:tailEnd/>
          </a:ln>
        </p:spPr>
        <p:txBody>
          <a:bodyPr/>
          <a:lstStyle/>
          <a:p>
            <a:endParaRPr lang="en-NP"/>
          </a:p>
        </p:txBody>
      </p:sp>
      <p:sp>
        <p:nvSpPr>
          <p:cNvPr id="21512" name="Freeform 5">
            <a:extLst>
              <a:ext uri="{FF2B5EF4-FFF2-40B4-BE49-F238E27FC236}">
                <a16:creationId xmlns:a16="http://schemas.microsoft.com/office/drawing/2014/main" id="{ECB9C95F-831E-B24A-8637-E535E18BFFAB}"/>
              </a:ext>
            </a:extLst>
          </p:cNvPr>
          <p:cNvSpPr>
            <a:spLocks/>
          </p:cNvSpPr>
          <p:nvPr/>
        </p:nvSpPr>
        <p:spPr bwMode="auto">
          <a:xfrm>
            <a:off x="2921000" y="1801814"/>
            <a:ext cx="6604000" cy="4446587"/>
          </a:xfrm>
          <a:custGeom>
            <a:avLst/>
            <a:gdLst>
              <a:gd name="T0" fmla="*/ 2147483646 w 3745"/>
              <a:gd name="T1" fmla="*/ 2147483646 h 2257"/>
              <a:gd name="T2" fmla="*/ 0 w 3745"/>
              <a:gd name="T3" fmla="*/ 2147483646 h 2257"/>
              <a:gd name="T4" fmla="*/ 0 w 3745"/>
              <a:gd name="T5" fmla="*/ 2147483646 h 2257"/>
              <a:gd name="T6" fmla="*/ 2147483646 w 3745"/>
              <a:gd name="T7" fmla="*/ 0 h 2257"/>
              <a:gd name="T8" fmla="*/ 2147483646 w 3745"/>
              <a:gd name="T9" fmla="*/ 0 h 2257"/>
              <a:gd name="T10" fmla="*/ 2147483646 w 3745"/>
              <a:gd name="T11" fmla="*/ 2147483646 h 2257"/>
              <a:gd name="T12" fmla="*/ 2147483646 w 3745"/>
              <a:gd name="T13" fmla="*/ 2147483646 h 2257"/>
              <a:gd name="T14" fmla="*/ 2147483646 w 3745"/>
              <a:gd name="T15" fmla="*/ 2147483646 h 2257"/>
              <a:gd name="T16" fmla="*/ 2147483646 w 3745"/>
              <a:gd name="T17" fmla="*/ 2147483646 h 2257"/>
              <a:gd name="T18" fmla="*/ 2147483646 w 3745"/>
              <a:gd name="T19" fmla="*/ 2147483646 h 2257"/>
              <a:gd name="T20" fmla="*/ 2147483646 w 3745"/>
              <a:gd name="T21" fmla="*/ 2147483646 h 2257"/>
              <a:gd name="T22" fmla="*/ 2147483646 w 3745"/>
              <a:gd name="T23" fmla="*/ 2147483646 h 2257"/>
              <a:gd name="T24" fmla="*/ 2147483646 w 3745"/>
              <a:gd name="T25" fmla="*/ 2147483646 h 2257"/>
              <a:gd name="T26" fmla="*/ 2147483646 w 3745"/>
              <a:gd name="T27" fmla="*/ 2147483646 h 2257"/>
              <a:gd name="T28" fmla="*/ 2147483646 w 3745"/>
              <a:gd name="T29" fmla="*/ 2147483646 h 2257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3745"/>
              <a:gd name="T46" fmla="*/ 0 h 2257"/>
              <a:gd name="T47" fmla="*/ 3745 w 3745"/>
              <a:gd name="T48" fmla="*/ 2257 h 2257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3745" h="2257">
                <a:moveTo>
                  <a:pt x="912" y="2256"/>
                </a:moveTo>
                <a:lnTo>
                  <a:pt x="0" y="2256"/>
                </a:lnTo>
                <a:lnTo>
                  <a:pt x="0" y="96"/>
                </a:lnTo>
                <a:lnTo>
                  <a:pt x="96" y="0"/>
                </a:lnTo>
                <a:lnTo>
                  <a:pt x="3648" y="0"/>
                </a:lnTo>
                <a:lnTo>
                  <a:pt x="3744" y="96"/>
                </a:lnTo>
                <a:lnTo>
                  <a:pt x="3744" y="2256"/>
                </a:lnTo>
                <a:lnTo>
                  <a:pt x="2832" y="2256"/>
                </a:lnTo>
                <a:lnTo>
                  <a:pt x="2928" y="2016"/>
                </a:lnTo>
                <a:lnTo>
                  <a:pt x="2640" y="2016"/>
                </a:lnTo>
                <a:lnTo>
                  <a:pt x="2736" y="2256"/>
                </a:lnTo>
                <a:lnTo>
                  <a:pt x="1008" y="2256"/>
                </a:lnTo>
                <a:lnTo>
                  <a:pt x="1104" y="2016"/>
                </a:lnTo>
                <a:lnTo>
                  <a:pt x="816" y="2016"/>
                </a:lnTo>
                <a:lnTo>
                  <a:pt x="912" y="2256"/>
                </a:lnTo>
              </a:path>
            </a:pathLst>
          </a:custGeom>
          <a:solidFill>
            <a:schemeClr val="accent2"/>
          </a:solidFill>
          <a:ln w="25400" cap="rnd">
            <a:solidFill>
              <a:schemeClr val="bg2"/>
            </a:solidFill>
            <a:round/>
            <a:headEnd/>
            <a:tailEnd/>
          </a:ln>
        </p:spPr>
        <p:txBody>
          <a:bodyPr/>
          <a:lstStyle/>
          <a:p>
            <a:endParaRPr lang="en-NP"/>
          </a:p>
        </p:txBody>
      </p:sp>
      <p:sp>
        <p:nvSpPr>
          <p:cNvPr id="21513" name="Freeform 6">
            <a:extLst>
              <a:ext uri="{FF2B5EF4-FFF2-40B4-BE49-F238E27FC236}">
                <a16:creationId xmlns:a16="http://schemas.microsoft.com/office/drawing/2014/main" id="{C8D28428-AAB8-074E-B25E-3C592746AC3D}"/>
              </a:ext>
            </a:extLst>
          </p:cNvPr>
          <p:cNvSpPr>
            <a:spLocks/>
          </p:cNvSpPr>
          <p:nvPr/>
        </p:nvSpPr>
        <p:spPr bwMode="auto">
          <a:xfrm>
            <a:off x="2768600" y="1878014"/>
            <a:ext cx="6604000" cy="4446587"/>
          </a:xfrm>
          <a:custGeom>
            <a:avLst/>
            <a:gdLst>
              <a:gd name="T0" fmla="*/ 2147483646 w 3745"/>
              <a:gd name="T1" fmla="*/ 2147483646 h 2257"/>
              <a:gd name="T2" fmla="*/ 0 w 3745"/>
              <a:gd name="T3" fmla="*/ 2147483646 h 2257"/>
              <a:gd name="T4" fmla="*/ 0 w 3745"/>
              <a:gd name="T5" fmla="*/ 2147483646 h 2257"/>
              <a:gd name="T6" fmla="*/ 2147483646 w 3745"/>
              <a:gd name="T7" fmla="*/ 0 h 2257"/>
              <a:gd name="T8" fmla="*/ 2147483646 w 3745"/>
              <a:gd name="T9" fmla="*/ 0 h 2257"/>
              <a:gd name="T10" fmla="*/ 2147483646 w 3745"/>
              <a:gd name="T11" fmla="*/ 2147483646 h 2257"/>
              <a:gd name="T12" fmla="*/ 2147483646 w 3745"/>
              <a:gd name="T13" fmla="*/ 2147483646 h 2257"/>
              <a:gd name="T14" fmla="*/ 2147483646 w 3745"/>
              <a:gd name="T15" fmla="*/ 2147483646 h 2257"/>
              <a:gd name="T16" fmla="*/ 2147483646 w 3745"/>
              <a:gd name="T17" fmla="*/ 2147483646 h 2257"/>
              <a:gd name="T18" fmla="*/ 2147483646 w 3745"/>
              <a:gd name="T19" fmla="*/ 2147483646 h 2257"/>
              <a:gd name="T20" fmla="*/ 2147483646 w 3745"/>
              <a:gd name="T21" fmla="*/ 2147483646 h 2257"/>
              <a:gd name="T22" fmla="*/ 2147483646 w 3745"/>
              <a:gd name="T23" fmla="*/ 2147483646 h 2257"/>
              <a:gd name="T24" fmla="*/ 2147483646 w 3745"/>
              <a:gd name="T25" fmla="*/ 2147483646 h 2257"/>
              <a:gd name="T26" fmla="*/ 2147483646 w 3745"/>
              <a:gd name="T27" fmla="*/ 2147483646 h 2257"/>
              <a:gd name="T28" fmla="*/ 2147483646 w 3745"/>
              <a:gd name="T29" fmla="*/ 2147483646 h 2257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3745"/>
              <a:gd name="T46" fmla="*/ 0 h 2257"/>
              <a:gd name="T47" fmla="*/ 3745 w 3745"/>
              <a:gd name="T48" fmla="*/ 2257 h 2257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3745" h="2257">
                <a:moveTo>
                  <a:pt x="912" y="2256"/>
                </a:moveTo>
                <a:lnTo>
                  <a:pt x="0" y="2256"/>
                </a:lnTo>
                <a:lnTo>
                  <a:pt x="0" y="96"/>
                </a:lnTo>
                <a:lnTo>
                  <a:pt x="96" y="0"/>
                </a:lnTo>
                <a:lnTo>
                  <a:pt x="3648" y="0"/>
                </a:lnTo>
                <a:lnTo>
                  <a:pt x="3744" y="96"/>
                </a:lnTo>
                <a:lnTo>
                  <a:pt x="3744" y="2256"/>
                </a:lnTo>
                <a:lnTo>
                  <a:pt x="2832" y="2256"/>
                </a:lnTo>
                <a:lnTo>
                  <a:pt x="2928" y="2016"/>
                </a:lnTo>
                <a:lnTo>
                  <a:pt x="2640" y="2016"/>
                </a:lnTo>
                <a:lnTo>
                  <a:pt x="2736" y="2256"/>
                </a:lnTo>
                <a:lnTo>
                  <a:pt x="1008" y="2256"/>
                </a:lnTo>
                <a:lnTo>
                  <a:pt x="1104" y="2016"/>
                </a:lnTo>
                <a:lnTo>
                  <a:pt x="816" y="2016"/>
                </a:lnTo>
                <a:lnTo>
                  <a:pt x="912" y="2256"/>
                </a:lnTo>
              </a:path>
            </a:pathLst>
          </a:custGeom>
          <a:solidFill>
            <a:schemeClr val="bg1"/>
          </a:solidFill>
          <a:ln w="25400" cap="rnd">
            <a:solidFill>
              <a:schemeClr val="bg2"/>
            </a:solidFill>
            <a:round/>
            <a:headEnd/>
            <a:tailEnd/>
          </a:ln>
        </p:spPr>
        <p:txBody>
          <a:bodyPr/>
          <a:lstStyle/>
          <a:p>
            <a:endParaRPr lang="en-NP"/>
          </a:p>
        </p:txBody>
      </p:sp>
      <p:sp>
        <p:nvSpPr>
          <p:cNvPr id="877575" name="Rectangle 7">
            <a:extLst>
              <a:ext uri="{FF2B5EF4-FFF2-40B4-BE49-F238E27FC236}">
                <a16:creationId xmlns:a16="http://schemas.microsoft.com/office/drawing/2014/main" id="{F4B9F2AD-418C-F14B-9E16-671833AD41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09876" y="2084388"/>
            <a:ext cx="6435725" cy="560204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b="1">
                <a:solidFill>
                  <a:schemeClr val="accent4">
                    <a:lumMod val="10000"/>
                  </a:schemeClr>
                </a:solidFill>
                <a:latin typeface="Arial" charset="0"/>
              </a:rPr>
              <a:t>Project:  Embedded software for XYZ system</a:t>
            </a:r>
          </a:p>
          <a:p>
            <a:pPr>
              <a:lnSpc>
                <a:spcPct val="90000"/>
              </a:lnSpc>
              <a:defRPr/>
            </a:pPr>
            <a:r>
              <a:rPr lang="en-US" b="1">
                <a:solidFill>
                  <a:schemeClr val="accent4">
                    <a:lumMod val="10000"/>
                  </a:schemeClr>
                </a:solidFill>
                <a:latin typeface="Arial" charset="0"/>
              </a:rPr>
              <a:t>Risk type: schedule risk</a:t>
            </a:r>
          </a:p>
          <a:p>
            <a:pPr>
              <a:lnSpc>
                <a:spcPct val="90000"/>
              </a:lnSpc>
              <a:defRPr/>
            </a:pPr>
            <a:r>
              <a:rPr lang="en-US" b="1">
                <a:solidFill>
                  <a:schemeClr val="accent4">
                    <a:lumMod val="10000"/>
                  </a:schemeClr>
                </a:solidFill>
                <a:latin typeface="Arial" charset="0"/>
              </a:rPr>
              <a:t>Priority (1 low ... 5 critical):  4</a:t>
            </a:r>
          </a:p>
          <a:p>
            <a:pPr>
              <a:lnSpc>
                <a:spcPct val="90000"/>
              </a:lnSpc>
              <a:defRPr/>
            </a:pPr>
            <a:r>
              <a:rPr lang="en-US" b="1">
                <a:solidFill>
                  <a:schemeClr val="accent4">
                    <a:lumMod val="10000"/>
                  </a:schemeClr>
                </a:solidFill>
                <a:latin typeface="Arial" charset="0"/>
              </a:rPr>
              <a:t>Risk factor:  Project completion will depend on tests which require </a:t>
            </a:r>
          </a:p>
          <a:p>
            <a:pPr>
              <a:lnSpc>
                <a:spcPct val="90000"/>
              </a:lnSpc>
              <a:defRPr/>
            </a:pPr>
            <a:r>
              <a:rPr lang="en-US" b="1">
                <a:solidFill>
                  <a:schemeClr val="accent4">
                    <a:lumMod val="10000"/>
                  </a:schemeClr>
                </a:solidFill>
                <a:latin typeface="Arial" charset="0"/>
              </a:rPr>
              <a:t>hardware component under development. Hardware component </a:t>
            </a:r>
          </a:p>
          <a:p>
            <a:pPr>
              <a:lnSpc>
                <a:spcPct val="90000"/>
              </a:lnSpc>
              <a:defRPr/>
            </a:pPr>
            <a:r>
              <a:rPr lang="en-US" b="1">
                <a:solidFill>
                  <a:schemeClr val="accent4">
                    <a:lumMod val="10000"/>
                  </a:schemeClr>
                </a:solidFill>
                <a:latin typeface="Arial" charset="0"/>
              </a:rPr>
              <a:t>delivery may be delayed</a:t>
            </a:r>
          </a:p>
          <a:p>
            <a:pPr>
              <a:lnSpc>
                <a:spcPct val="90000"/>
              </a:lnSpc>
              <a:defRPr/>
            </a:pPr>
            <a:r>
              <a:rPr lang="en-US" b="1">
                <a:solidFill>
                  <a:schemeClr val="accent4">
                    <a:lumMod val="10000"/>
                  </a:schemeClr>
                </a:solidFill>
                <a:latin typeface="Arial" charset="0"/>
              </a:rPr>
              <a:t>Probability:  60 %</a:t>
            </a:r>
          </a:p>
          <a:p>
            <a:pPr>
              <a:lnSpc>
                <a:spcPct val="90000"/>
              </a:lnSpc>
              <a:defRPr/>
            </a:pPr>
            <a:r>
              <a:rPr lang="en-US" b="1">
                <a:solidFill>
                  <a:schemeClr val="accent4">
                    <a:lumMod val="10000"/>
                  </a:schemeClr>
                </a:solidFill>
                <a:latin typeface="Arial" charset="0"/>
              </a:rPr>
              <a:t>Impact:  Project completion will be delayed for each day that </a:t>
            </a:r>
          </a:p>
          <a:p>
            <a:pPr>
              <a:lnSpc>
                <a:spcPct val="90000"/>
              </a:lnSpc>
              <a:defRPr/>
            </a:pPr>
            <a:r>
              <a:rPr lang="en-US" b="1">
                <a:solidFill>
                  <a:schemeClr val="accent4">
                    <a:lumMod val="10000"/>
                  </a:schemeClr>
                </a:solidFill>
                <a:latin typeface="Arial" charset="0"/>
              </a:rPr>
              <a:t>hardware is unavailable for use in software testing</a:t>
            </a:r>
          </a:p>
          <a:p>
            <a:pPr>
              <a:lnSpc>
                <a:spcPct val="90000"/>
              </a:lnSpc>
              <a:defRPr/>
            </a:pPr>
            <a:r>
              <a:rPr lang="en-US" b="1">
                <a:solidFill>
                  <a:schemeClr val="accent4">
                    <a:lumMod val="10000"/>
                  </a:schemeClr>
                </a:solidFill>
                <a:latin typeface="Arial" charset="0"/>
              </a:rPr>
              <a:t>Monitoring approach:  </a:t>
            </a:r>
          </a:p>
          <a:p>
            <a:pPr>
              <a:lnSpc>
                <a:spcPct val="90000"/>
              </a:lnSpc>
              <a:defRPr/>
            </a:pPr>
            <a:r>
              <a:rPr lang="en-US" b="1">
                <a:solidFill>
                  <a:schemeClr val="accent4">
                    <a:lumMod val="10000"/>
                  </a:schemeClr>
                </a:solidFill>
                <a:latin typeface="Arial" charset="0"/>
              </a:rPr>
              <a:t>     Scheduled milestone reviews with hardware group</a:t>
            </a:r>
          </a:p>
          <a:p>
            <a:pPr>
              <a:lnSpc>
                <a:spcPct val="90000"/>
              </a:lnSpc>
              <a:defRPr/>
            </a:pPr>
            <a:r>
              <a:rPr lang="en-US" b="1">
                <a:solidFill>
                  <a:schemeClr val="accent4">
                    <a:lumMod val="10000"/>
                  </a:schemeClr>
                </a:solidFill>
                <a:latin typeface="Arial" charset="0"/>
              </a:rPr>
              <a:t>Contingency plan:</a:t>
            </a:r>
          </a:p>
          <a:p>
            <a:pPr>
              <a:lnSpc>
                <a:spcPct val="90000"/>
              </a:lnSpc>
              <a:defRPr/>
            </a:pPr>
            <a:r>
              <a:rPr lang="en-US" b="1">
                <a:solidFill>
                  <a:schemeClr val="accent4">
                    <a:lumMod val="10000"/>
                  </a:schemeClr>
                </a:solidFill>
                <a:latin typeface="Arial" charset="0"/>
              </a:rPr>
              <a:t>     Modification of testing strategy to accommodate delay using</a:t>
            </a:r>
          </a:p>
          <a:p>
            <a:pPr>
              <a:lnSpc>
                <a:spcPct val="90000"/>
              </a:lnSpc>
              <a:defRPr/>
            </a:pPr>
            <a:r>
              <a:rPr lang="en-US" b="1">
                <a:solidFill>
                  <a:schemeClr val="accent4">
                    <a:lumMod val="10000"/>
                  </a:schemeClr>
                </a:solidFill>
                <a:latin typeface="Arial" charset="0"/>
              </a:rPr>
              <a:t>     software simulation</a:t>
            </a:r>
          </a:p>
          <a:p>
            <a:pPr>
              <a:lnSpc>
                <a:spcPct val="90000"/>
              </a:lnSpc>
              <a:defRPr/>
            </a:pPr>
            <a:r>
              <a:rPr lang="en-US" b="1">
                <a:solidFill>
                  <a:schemeClr val="accent4">
                    <a:lumMod val="10000"/>
                  </a:schemeClr>
                </a:solidFill>
                <a:latin typeface="Arial" charset="0"/>
              </a:rPr>
              <a:t>Estimated resources: 6 additional person months beginning 7-1-96</a:t>
            </a:r>
          </a:p>
          <a:p>
            <a:pPr>
              <a:lnSpc>
                <a:spcPct val="90000"/>
              </a:lnSpc>
              <a:defRPr/>
            </a:pPr>
            <a:endParaRPr lang="en-US" b="1">
              <a:solidFill>
                <a:schemeClr val="accent4">
                  <a:lumMod val="10000"/>
                </a:schemeClr>
              </a:solidFill>
              <a:latin typeface="Arial" charset="0"/>
            </a:endParaRPr>
          </a:p>
          <a:p>
            <a:pPr>
              <a:defRPr/>
            </a:pPr>
            <a:endParaRPr lang="en-US" b="1">
              <a:solidFill>
                <a:schemeClr val="accent4">
                  <a:lumMod val="10000"/>
                </a:schemeClr>
              </a:solidFill>
              <a:latin typeface="Arial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7" name="Picture 25606">
            <a:extLst>
              <a:ext uri="{FF2B5EF4-FFF2-40B4-BE49-F238E27FC236}">
                <a16:creationId xmlns:a16="http://schemas.microsoft.com/office/drawing/2014/main" id="{890D8A51-8D75-4AB1-B6F7-66911AFFD9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1535" r="9085" b="1173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03" name="Rectangle 2">
            <a:extLst>
              <a:ext uri="{FF2B5EF4-FFF2-40B4-BE49-F238E27FC236}">
                <a16:creationId xmlns:a16="http://schemas.microsoft.com/office/drawing/2014/main" id="{B3CAD3FB-801B-6A48-BF17-B5DB550F4A2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tr-TR"/>
              <a:t>Risk Components and Drivers</a:t>
            </a:r>
          </a:p>
        </p:txBody>
      </p:sp>
      <p:sp>
        <p:nvSpPr>
          <p:cNvPr id="25602" name="Slide Number Placeholder 5">
            <a:extLst>
              <a:ext uri="{FF2B5EF4-FFF2-40B4-BE49-F238E27FC236}">
                <a16:creationId xmlns:a16="http://schemas.microsoft.com/office/drawing/2014/main" id="{DD25334A-B85C-AF48-B3BC-5EBC0F0E1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fld id="{7841B46D-9473-E540-B5FD-1A03D1138715}" type="slidenum">
              <a:rPr lang="en-US" altLang="tr-TR" sz="1800"/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19</a:t>
            </a:fld>
            <a:endParaRPr lang="en-US" altLang="tr-TR" sz="1800"/>
          </a:p>
        </p:txBody>
      </p:sp>
      <p:graphicFrame>
        <p:nvGraphicFramePr>
          <p:cNvPr id="25606" name="Rectangle 3">
            <a:extLst>
              <a:ext uri="{FF2B5EF4-FFF2-40B4-BE49-F238E27FC236}">
                <a16:creationId xmlns:a16="http://schemas.microsoft.com/office/drawing/2014/main" id="{70C38292-A3CD-42EF-B6F2-0EB85D004A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703204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>
            <a:extLst>
              <a:ext uri="{FF2B5EF4-FFF2-40B4-BE49-F238E27FC236}">
                <a16:creationId xmlns:a16="http://schemas.microsoft.com/office/drawing/2014/main" id="{3A7807DD-22BF-1943-9115-987EF010792C}"/>
              </a:ext>
            </a:extLst>
          </p:cNvPr>
          <p:cNvSpPr>
            <a:spLocks noGrp="1" noRot="1" noChangeArrowheads="1"/>
          </p:cNvSpPr>
          <p:nvPr>
            <p:ph type="title"/>
          </p:nvPr>
        </p:nvSpPr>
        <p:spPr>
          <a:xfrm>
            <a:off x="2989263" y="1112839"/>
            <a:ext cx="6564312" cy="485775"/>
          </a:xfrm>
        </p:spPr>
        <p:txBody>
          <a:bodyPr vert="horz" lIns="90487" tIns="44450" rIns="90487" bIns="44450" rtlCol="0" anchor="ctr">
            <a:normAutofit fontScale="90000"/>
          </a:bodyPr>
          <a:lstStyle/>
          <a:p>
            <a:pPr eaLnBrk="1" hangingPunct="1"/>
            <a:r>
              <a:rPr lang="en-US" altLang="tr-TR"/>
              <a:t>Project Risks</a:t>
            </a:r>
          </a:p>
        </p:txBody>
      </p:sp>
      <p:sp>
        <p:nvSpPr>
          <p:cNvPr id="5122" name="Espaço Reservado para Número de Slide 4">
            <a:extLst>
              <a:ext uri="{FF2B5EF4-FFF2-40B4-BE49-F238E27FC236}">
                <a16:creationId xmlns:a16="http://schemas.microsoft.com/office/drawing/2014/main" id="{78964C6F-2A48-9947-96B5-EFF9C6AB1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48200" y="6248400"/>
            <a:ext cx="28956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fld id="{F2232DAA-4E1C-9441-9AE5-8D150A09F057}" type="slidenum">
              <a:rPr lang="en-US" altLang="tr-TR" sz="1400">
                <a:latin typeface="Arial" panose="020B0604020202020204" pitchFamily="34" charset="0"/>
              </a:rPr>
              <a:pPr algn="ctr">
                <a:spcBef>
                  <a:spcPct val="0"/>
                </a:spcBef>
                <a:buFontTx/>
                <a:buNone/>
              </a:pPr>
              <a:t>2</a:t>
            </a:fld>
            <a:endParaRPr lang="en-US" altLang="tr-TR" sz="1400">
              <a:latin typeface="Arial" panose="020B0604020202020204" pitchFamily="34" charset="0"/>
            </a:endParaRPr>
          </a:p>
        </p:txBody>
      </p:sp>
      <p:sp>
        <p:nvSpPr>
          <p:cNvPr id="5124" name="Freeform 3">
            <a:extLst>
              <a:ext uri="{FF2B5EF4-FFF2-40B4-BE49-F238E27FC236}">
                <a16:creationId xmlns:a16="http://schemas.microsoft.com/office/drawing/2014/main" id="{30803141-2511-1740-AED1-9651B7045FA7}"/>
              </a:ext>
            </a:extLst>
          </p:cNvPr>
          <p:cNvSpPr>
            <a:spLocks/>
          </p:cNvSpPr>
          <p:nvPr/>
        </p:nvSpPr>
        <p:spPr bwMode="auto">
          <a:xfrm>
            <a:off x="3082925" y="1827213"/>
            <a:ext cx="4198938" cy="1903412"/>
          </a:xfrm>
          <a:custGeom>
            <a:avLst/>
            <a:gdLst>
              <a:gd name="T0" fmla="*/ 2147483646 w 2645"/>
              <a:gd name="T1" fmla="*/ 2147483646 h 1199"/>
              <a:gd name="T2" fmla="*/ 2147483646 w 2645"/>
              <a:gd name="T3" fmla="*/ 2147483646 h 1199"/>
              <a:gd name="T4" fmla="*/ 2147483646 w 2645"/>
              <a:gd name="T5" fmla="*/ 2147483646 h 1199"/>
              <a:gd name="T6" fmla="*/ 2147483646 w 2645"/>
              <a:gd name="T7" fmla="*/ 2147483646 h 1199"/>
              <a:gd name="T8" fmla="*/ 2147483646 w 2645"/>
              <a:gd name="T9" fmla="*/ 2147483646 h 1199"/>
              <a:gd name="T10" fmla="*/ 2147483646 w 2645"/>
              <a:gd name="T11" fmla="*/ 2147483646 h 1199"/>
              <a:gd name="T12" fmla="*/ 2147483646 w 2645"/>
              <a:gd name="T13" fmla="*/ 2147483646 h 1199"/>
              <a:gd name="T14" fmla="*/ 2147483646 w 2645"/>
              <a:gd name="T15" fmla="*/ 2147483646 h 1199"/>
              <a:gd name="T16" fmla="*/ 0 w 2645"/>
              <a:gd name="T17" fmla="*/ 2147483646 h 1199"/>
              <a:gd name="T18" fmla="*/ 2147483646 w 2645"/>
              <a:gd name="T19" fmla="*/ 2147483646 h 1199"/>
              <a:gd name="T20" fmla="*/ 2147483646 w 2645"/>
              <a:gd name="T21" fmla="*/ 2147483646 h 1199"/>
              <a:gd name="T22" fmla="*/ 2147483646 w 2645"/>
              <a:gd name="T23" fmla="*/ 2147483646 h 1199"/>
              <a:gd name="T24" fmla="*/ 2147483646 w 2645"/>
              <a:gd name="T25" fmla="*/ 0 h 1199"/>
              <a:gd name="T26" fmla="*/ 2147483646 w 2645"/>
              <a:gd name="T27" fmla="*/ 2147483646 h 1199"/>
              <a:gd name="T28" fmla="*/ 2147483646 w 2645"/>
              <a:gd name="T29" fmla="*/ 2147483646 h 1199"/>
              <a:gd name="T30" fmla="*/ 2147483646 w 2645"/>
              <a:gd name="T31" fmla="*/ 2147483646 h 1199"/>
              <a:gd name="T32" fmla="*/ 2147483646 w 2645"/>
              <a:gd name="T33" fmla="*/ 2147483646 h 1199"/>
              <a:gd name="T34" fmla="*/ 2147483646 w 2645"/>
              <a:gd name="T35" fmla="*/ 2147483646 h 1199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w 2645"/>
              <a:gd name="T55" fmla="*/ 0 h 1199"/>
              <a:gd name="T56" fmla="*/ 2645 w 2645"/>
              <a:gd name="T57" fmla="*/ 1199 h 1199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T54" t="T55" r="T56" b="T57"/>
            <a:pathLst>
              <a:path w="2645" h="1199">
                <a:moveTo>
                  <a:pt x="2644" y="851"/>
                </a:moveTo>
                <a:lnTo>
                  <a:pt x="2644" y="851"/>
                </a:lnTo>
                <a:lnTo>
                  <a:pt x="2219" y="932"/>
                </a:lnTo>
                <a:lnTo>
                  <a:pt x="2306" y="1013"/>
                </a:lnTo>
                <a:lnTo>
                  <a:pt x="1816" y="1132"/>
                </a:lnTo>
                <a:lnTo>
                  <a:pt x="1441" y="999"/>
                </a:lnTo>
                <a:lnTo>
                  <a:pt x="894" y="1132"/>
                </a:lnTo>
                <a:lnTo>
                  <a:pt x="389" y="1013"/>
                </a:lnTo>
                <a:lnTo>
                  <a:pt x="0" y="1198"/>
                </a:lnTo>
                <a:lnTo>
                  <a:pt x="144" y="703"/>
                </a:lnTo>
                <a:lnTo>
                  <a:pt x="101" y="37"/>
                </a:lnTo>
                <a:lnTo>
                  <a:pt x="829" y="200"/>
                </a:lnTo>
                <a:lnTo>
                  <a:pt x="1607" y="0"/>
                </a:lnTo>
                <a:lnTo>
                  <a:pt x="2255" y="333"/>
                </a:lnTo>
                <a:lnTo>
                  <a:pt x="2176" y="451"/>
                </a:lnTo>
                <a:lnTo>
                  <a:pt x="2349" y="666"/>
                </a:lnTo>
                <a:lnTo>
                  <a:pt x="2255" y="851"/>
                </a:lnTo>
                <a:lnTo>
                  <a:pt x="2630" y="851"/>
                </a:lnTo>
              </a:path>
            </a:pathLst>
          </a:custGeom>
          <a:noFill/>
          <a:ln w="254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NP"/>
          </a:p>
        </p:txBody>
      </p:sp>
      <p:sp>
        <p:nvSpPr>
          <p:cNvPr id="5125" name="Freeform 4">
            <a:extLst>
              <a:ext uri="{FF2B5EF4-FFF2-40B4-BE49-F238E27FC236}">
                <a16:creationId xmlns:a16="http://schemas.microsoft.com/office/drawing/2014/main" id="{46DF5FB3-513B-0C45-AF13-763B54A6181F}"/>
              </a:ext>
            </a:extLst>
          </p:cNvPr>
          <p:cNvSpPr>
            <a:spLocks/>
          </p:cNvSpPr>
          <p:nvPr/>
        </p:nvSpPr>
        <p:spPr bwMode="auto">
          <a:xfrm>
            <a:off x="3071814" y="1814513"/>
            <a:ext cx="4198937" cy="1905000"/>
          </a:xfrm>
          <a:custGeom>
            <a:avLst/>
            <a:gdLst>
              <a:gd name="T0" fmla="*/ 2147483646 w 2645"/>
              <a:gd name="T1" fmla="*/ 2147483646 h 1200"/>
              <a:gd name="T2" fmla="*/ 2147483646 w 2645"/>
              <a:gd name="T3" fmla="*/ 2147483646 h 1200"/>
              <a:gd name="T4" fmla="*/ 2147483646 w 2645"/>
              <a:gd name="T5" fmla="*/ 2147483646 h 1200"/>
              <a:gd name="T6" fmla="*/ 2147483646 w 2645"/>
              <a:gd name="T7" fmla="*/ 2147483646 h 1200"/>
              <a:gd name="T8" fmla="*/ 2147483646 w 2645"/>
              <a:gd name="T9" fmla="*/ 2147483646 h 1200"/>
              <a:gd name="T10" fmla="*/ 2147483646 w 2645"/>
              <a:gd name="T11" fmla="*/ 2147483646 h 1200"/>
              <a:gd name="T12" fmla="*/ 2147483646 w 2645"/>
              <a:gd name="T13" fmla="*/ 2147483646 h 1200"/>
              <a:gd name="T14" fmla="*/ 0 w 2645"/>
              <a:gd name="T15" fmla="*/ 2147483646 h 1200"/>
              <a:gd name="T16" fmla="*/ 2147483646 w 2645"/>
              <a:gd name="T17" fmla="*/ 2147483646 h 1200"/>
              <a:gd name="T18" fmla="*/ 2147483646 w 2645"/>
              <a:gd name="T19" fmla="*/ 2147483646 h 1200"/>
              <a:gd name="T20" fmla="*/ 2147483646 w 2645"/>
              <a:gd name="T21" fmla="*/ 2147483646 h 1200"/>
              <a:gd name="T22" fmla="*/ 2147483646 w 2645"/>
              <a:gd name="T23" fmla="*/ 0 h 1200"/>
              <a:gd name="T24" fmla="*/ 2147483646 w 2645"/>
              <a:gd name="T25" fmla="*/ 2147483646 h 1200"/>
              <a:gd name="T26" fmla="*/ 2147483646 w 2645"/>
              <a:gd name="T27" fmla="*/ 2147483646 h 1200"/>
              <a:gd name="T28" fmla="*/ 2147483646 w 2645"/>
              <a:gd name="T29" fmla="*/ 2147483646 h 1200"/>
              <a:gd name="T30" fmla="*/ 2147483646 w 2645"/>
              <a:gd name="T31" fmla="*/ 2147483646 h 1200"/>
              <a:gd name="T32" fmla="*/ 2147483646 w 2645"/>
              <a:gd name="T33" fmla="*/ 2147483646 h 1200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w 2645"/>
              <a:gd name="T52" fmla="*/ 0 h 1200"/>
              <a:gd name="T53" fmla="*/ 2645 w 2645"/>
              <a:gd name="T54" fmla="*/ 1200 h 1200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T51" t="T52" r="T53" b="T54"/>
            <a:pathLst>
              <a:path w="2645" h="1200">
                <a:moveTo>
                  <a:pt x="2644" y="851"/>
                </a:moveTo>
                <a:lnTo>
                  <a:pt x="2219" y="933"/>
                </a:lnTo>
                <a:lnTo>
                  <a:pt x="2306" y="1014"/>
                </a:lnTo>
                <a:lnTo>
                  <a:pt x="1816" y="1132"/>
                </a:lnTo>
                <a:lnTo>
                  <a:pt x="1441" y="999"/>
                </a:lnTo>
                <a:lnTo>
                  <a:pt x="894" y="1132"/>
                </a:lnTo>
                <a:lnTo>
                  <a:pt x="389" y="1014"/>
                </a:lnTo>
                <a:lnTo>
                  <a:pt x="0" y="1199"/>
                </a:lnTo>
                <a:lnTo>
                  <a:pt x="144" y="703"/>
                </a:lnTo>
                <a:lnTo>
                  <a:pt x="101" y="37"/>
                </a:lnTo>
                <a:lnTo>
                  <a:pt x="829" y="200"/>
                </a:lnTo>
                <a:lnTo>
                  <a:pt x="1607" y="0"/>
                </a:lnTo>
                <a:lnTo>
                  <a:pt x="2255" y="333"/>
                </a:lnTo>
                <a:lnTo>
                  <a:pt x="2176" y="452"/>
                </a:lnTo>
                <a:lnTo>
                  <a:pt x="2349" y="666"/>
                </a:lnTo>
                <a:lnTo>
                  <a:pt x="2255" y="851"/>
                </a:lnTo>
                <a:lnTo>
                  <a:pt x="2630" y="851"/>
                </a:lnTo>
              </a:path>
            </a:pathLst>
          </a:custGeom>
          <a:solidFill>
            <a:srgbClr val="790015"/>
          </a:solidFill>
          <a:ln w="25400" cap="rnd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NP"/>
          </a:p>
        </p:txBody>
      </p:sp>
      <p:sp>
        <p:nvSpPr>
          <p:cNvPr id="5126" name="Rectangle 5">
            <a:extLst>
              <a:ext uri="{FF2B5EF4-FFF2-40B4-BE49-F238E27FC236}">
                <a16:creationId xmlns:a16="http://schemas.microsoft.com/office/drawing/2014/main" id="{178C1871-7CA8-7F47-9026-78C48F4B50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2739" y="5384800"/>
            <a:ext cx="4173537" cy="433388"/>
          </a:xfrm>
          <a:prstGeom prst="rect">
            <a:avLst/>
          </a:prstGeom>
          <a:solidFill>
            <a:srgbClr val="6633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pt-BR" altLang="tr-TR" sz="1600" b="1">
              <a:latin typeface="Palatino" pitchFamily="2" charset="77"/>
            </a:endParaRPr>
          </a:p>
        </p:txBody>
      </p:sp>
      <p:sp>
        <p:nvSpPr>
          <p:cNvPr id="5127" name="Rectangle 6">
            <a:extLst>
              <a:ext uri="{FF2B5EF4-FFF2-40B4-BE49-F238E27FC236}">
                <a16:creationId xmlns:a16="http://schemas.microsoft.com/office/drawing/2014/main" id="{05CF1D03-9ACF-304E-932C-435297AD5A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4326" y="5386388"/>
            <a:ext cx="4170363" cy="431800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pt-BR" altLang="tr-TR" sz="1600" b="1">
              <a:latin typeface="Palatino" pitchFamily="2" charset="77"/>
            </a:endParaRPr>
          </a:p>
        </p:txBody>
      </p:sp>
      <p:sp>
        <p:nvSpPr>
          <p:cNvPr id="5128" name="Freeform 7">
            <a:extLst>
              <a:ext uri="{FF2B5EF4-FFF2-40B4-BE49-F238E27FC236}">
                <a16:creationId xmlns:a16="http://schemas.microsoft.com/office/drawing/2014/main" id="{F9D974D1-ED3D-554A-AE5B-D532DD31927A}"/>
              </a:ext>
            </a:extLst>
          </p:cNvPr>
          <p:cNvSpPr>
            <a:spLocks/>
          </p:cNvSpPr>
          <p:nvPr/>
        </p:nvSpPr>
        <p:spPr bwMode="auto">
          <a:xfrm>
            <a:off x="5405439" y="4446588"/>
            <a:ext cx="4187825" cy="952500"/>
          </a:xfrm>
          <a:custGeom>
            <a:avLst/>
            <a:gdLst>
              <a:gd name="T0" fmla="*/ 0 w 2638"/>
              <a:gd name="T1" fmla="*/ 2147483646 h 600"/>
              <a:gd name="T2" fmla="*/ 0 w 2638"/>
              <a:gd name="T3" fmla="*/ 2147483646 h 600"/>
              <a:gd name="T4" fmla="*/ 2147483646 w 2638"/>
              <a:gd name="T5" fmla="*/ 0 h 600"/>
              <a:gd name="T6" fmla="*/ 2147483646 w 2638"/>
              <a:gd name="T7" fmla="*/ 0 h 600"/>
              <a:gd name="T8" fmla="*/ 2147483646 w 2638"/>
              <a:gd name="T9" fmla="*/ 2147483646 h 600"/>
              <a:gd name="T10" fmla="*/ 0 w 2638"/>
              <a:gd name="T11" fmla="*/ 2147483646 h 6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2638"/>
              <a:gd name="T19" fmla="*/ 0 h 600"/>
              <a:gd name="T20" fmla="*/ 2638 w 2638"/>
              <a:gd name="T21" fmla="*/ 600 h 60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638" h="600">
                <a:moveTo>
                  <a:pt x="0" y="599"/>
                </a:moveTo>
                <a:lnTo>
                  <a:pt x="0" y="599"/>
                </a:lnTo>
                <a:lnTo>
                  <a:pt x="648" y="0"/>
                </a:lnTo>
                <a:lnTo>
                  <a:pt x="2204" y="0"/>
                </a:lnTo>
                <a:lnTo>
                  <a:pt x="2637" y="599"/>
                </a:lnTo>
                <a:lnTo>
                  <a:pt x="0" y="599"/>
                </a:lnTo>
              </a:path>
            </a:pathLst>
          </a:custGeom>
          <a:noFill/>
          <a:ln w="254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NP"/>
          </a:p>
        </p:txBody>
      </p:sp>
      <p:sp>
        <p:nvSpPr>
          <p:cNvPr id="5129" name="Freeform 8">
            <a:extLst>
              <a:ext uri="{FF2B5EF4-FFF2-40B4-BE49-F238E27FC236}">
                <a16:creationId xmlns:a16="http://schemas.microsoft.com/office/drawing/2014/main" id="{3051AF5C-50CB-FB41-81FC-30AFB6CF1B6E}"/>
              </a:ext>
            </a:extLst>
          </p:cNvPr>
          <p:cNvSpPr>
            <a:spLocks/>
          </p:cNvSpPr>
          <p:nvPr/>
        </p:nvSpPr>
        <p:spPr bwMode="auto">
          <a:xfrm>
            <a:off x="5394325" y="4433889"/>
            <a:ext cx="4186238" cy="954087"/>
          </a:xfrm>
          <a:custGeom>
            <a:avLst/>
            <a:gdLst>
              <a:gd name="T0" fmla="*/ 0 w 2637"/>
              <a:gd name="T1" fmla="*/ 2147483646 h 601"/>
              <a:gd name="T2" fmla="*/ 2147483646 w 2637"/>
              <a:gd name="T3" fmla="*/ 0 h 601"/>
              <a:gd name="T4" fmla="*/ 2147483646 w 2637"/>
              <a:gd name="T5" fmla="*/ 0 h 601"/>
              <a:gd name="T6" fmla="*/ 2147483646 w 2637"/>
              <a:gd name="T7" fmla="*/ 2147483646 h 601"/>
              <a:gd name="T8" fmla="*/ 0 w 2637"/>
              <a:gd name="T9" fmla="*/ 2147483646 h 60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7"/>
              <a:gd name="T16" fmla="*/ 0 h 601"/>
              <a:gd name="T17" fmla="*/ 2637 w 2637"/>
              <a:gd name="T18" fmla="*/ 601 h 60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7" h="601">
                <a:moveTo>
                  <a:pt x="0" y="600"/>
                </a:moveTo>
                <a:lnTo>
                  <a:pt x="648" y="0"/>
                </a:lnTo>
                <a:lnTo>
                  <a:pt x="2204" y="0"/>
                </a:lnTo>
                <a:lnTo>
                  <a:pt x="2636" y="600"/>
                </a:lnTo>
                <a:lnTo>
                  <a:pt x="0" y="600"/>
                </a:lnTo>
              </a:path>
            </a:pathLst>
          </a:custGeom>
          <a:solidFill>
            <a:srgbClr val="EF9100"/>
          </a:solidFill>
          <a:ln w="25400" cap="rnd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NP"/>
          </a:p>
        </p:txBody>
      </p:sp>
      <p:sp>
        <p:nvSpPr>
          <p:cNvPr id="5130" name="Freeform 9">
            <a:extLst>
              <a:ext uri="{FF2B5EF4-FFF2-40B4-BE49-F238E27FC236}">
                <a16:creationId xmlns:a16="http://schemas.microsoft.com/office/drawing/2014/main" id="{CE81AC7F-C669-E040-8ADB-0D2BB418DEAE}"/>
              </a:ext>
            </a:extLst>
          </p:cNvPr>
          <p:cNvSpPr>
            <a:spLocks/>
          </p:cNvSpPr>
          <p:nvPr/>
        </p:nvSpPr>
        <p:spPr bwMode="auto">
          <a:xfrm>
            <a:off x="7097714" y="3282951"/>
            <a:ext cx="985837" cy="1165225"/>
          </a:xfrm>
          <a:custGeom>
            <a:avLst/>
            <a:gdLst>
              <a:gd name="T0" fmla="*/ 2147483646 w 621"/>
              <a:gd name="T1" fmla="*/ 2147483646 h 734"/>
              <a:gd name="T2" fmla="*/ 2147483646 w 621"/>
              <a:gd name="T3" fmla="*/ 2147483646 h 734"/>
              <a:gd name="T4" fmla="*/ 0 w 621"/>
              <a:gd name="T5" fmla="*/ 0 h 734"/>
              <a:gd name="T6" fmla="*/ 2147483646 w 621"/>
              <a:gd name="T7" fmla="*/ 0 h 734"/>
              <a:gd name="T8" fmla="*/ 2147483646 w 621"/>
              <a:gd name="T9" fmla="*/ 2147483646 h 734"/>
              <a:gd name="T10" fmla="*/ 2147483646 w 621"/>
              <a:gd name="T11" fmla="*/ 2147483646 h 734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621"/>
              <a:gd name="T19" fmla="*/ 0 h 734"/>
              <a:gd name="T20" fmla="*/ 621 w 621"/>
              <a:gd name="T21" fmla="*/ 734 h 734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621" h="734">
                <a:moveTo>
                  <a:pt x="101" y="733"/>
                </a:moveTo>
                <a:lnTo>
                  <a:pt x="101" y="733"/>
                </a:lnTo>
                <a:lnTo>
                  <a:pt x="0" y="0"/>
                </a:lnTo>
                <a:lnTo>
                  <a:pt x="620" y="0"/>
                </a:lnTo>
                <a:lnTo>
                  <a:pt x="533" y="733"/>
                </a:lnTo>
                <a:lnTo>
                  <a:pt x="101" y="733"/>
                </a:lnTo>
              </a:path>
            </a:pathLst>
          </a:custGeom>
          <a:noFill/>
          <a:ln w="254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NP"/>
          </a:p>
        </p:txBody>
      </p:sp>
      <p:sp>
        <p:nvSpPr>
          <p:cNvPr id="5131" name="Freeform 10">
            <a:extLst>
              <a:ext uri="{FF2B5EF4-FFF2-40B4-BE49-F238E27FC236}">
                <a16:creationId xmlns:a16="http://schemas.microsoft.com/office/drawing/2014/main" id="{F075B16C-C27B-A547-A85D-492328AE8B6B}"/>
              </a:ext>
            </a:extLst>
          </p:cNvPr>
          <p:cNvSpPr>
            <a:spLocks/>
          </p:cNvSpPr>
          <p:nvPr/>
        </p:nvSpPr>
        <p:spPr bwMode="auto">
          <a:xfrm>
            <a:off x="7086600" y="3271839"/>
            <a:ext cx="984250" cy="1163637"/>
          </a:xfrm>
          <a:custGeom>
            <a:avLst/>
            <a:gdLst>
              <a:gd name="T0" fmla="*/ 2147483646 w 620"/>
              <a:gd name="T1" fmla="*/ 2147483646 h 733"/>
              <a:gd name="T2" fmla="*/ 0 w 620"/>
              <a:gd name="T3" fmla="*/ 0 h 733"/>
              <a:gd name="T4" fmla="*/ 2147483646 w 620"/>
              <a:gd name="T5" fmla="*/ 0 h 733"/>
              <a:gd name="T6" fmla="*/ 2147483646 w 620"/>
              <a:gd name="T7" fmla="*/ 2147483646 h 733"/>
              <a:gd name="T8" fmla="*/ 2147483646 w 620"/>
              <a:gd name="T9" fmla="*/ 2147483646 h 73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20"/>
              <a:gd name="T16" fmla="*/ 0 h 733"/>
              <a:gd name="T17" fmla="*/ 620 w 620"/>
              <a:gd name="T18" fmla="*/ 733 h 73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20" h="733">
                <a:moveTo>
                  <a:pt x="101" y="732"/>
                </a:moveTo>
                <a:lnTo>
                  <a:pt x="0" y="0"/>
                </a:lnTo>
                <a:lnTo>
                  <a:pt x="619" y="0"/>
                </a:lnTo>
                <a:lnTo>
                  <a:pt x="533" y="732"/>
                </a:lnTo>
                <a:lnTo>
                  <a:pt x="101" y="732"/>
                </a:lnTo>
              </a:path>
            </a:pathLst>
          </a:custGeom>
          <a:solidFill>
            <a:schemeClr val="hlink"/>
          </a:solidFill>
          <a:ln w="25400" cap="rnd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NP"/>
          </a:p>
        </p:txBody>
      </p:sp>
      <p:sp>
        <p:nvSpPr>
          <p:cNvPr id="5132" name="Freeform 11">
            <a:extLst>
              <a:ext uri="{FF2B5EF4-FFF2-40B4-BE49-F238E27FC236}">
                <a16:creationId xmlns:a16="http://schemas.microsoft.com/office/drawing/2014/main" id="{6B5D64FD-3062-1D44-BA93-81C085257656}"/>
              </a:ext>
            </a:extLst>
          </p:cNvPr>
          <p:cNvSpPr>
            <a:spLocks/>
          </p:cNvSpPr>
          <p:nvPr/>
        </p:nvSpPr>
        <p:spPr bwMode="auto">
          <a:xfrm>
            <a:off x="6994525" y="3306763"/>
            <a:ext cx="573088" cy="1504950"/>
          </a:xfrm>
          <a:custGeom>
            <a:avLst/>
            <a:gdLst>
              <a:gd name="T0" fmla="*/ 2147483646 w 361"/>
              <a:gd name="T1" fmla="*/ 0 h 948"/>
              <a:gd name="T2" fmla="*/ 2147483646 w 361"/>
              <a:gd name="T3" fmla="*/ 0 h 948"/>
              <a:gd name="T4" fmla="*/ 0 w 361"/>
              <a:gd name="T5" fmla="*/ 2147483646 h 948"/>
              <a:gd name="T6" fmla="*/ 2147483646 w 361"/>
              <a:gd name="T7" fmla="*/ 2147483646 h 948"/>
              <a:gd name="T8" fmla="*/ 0 60000 65536"/>
              <a:gd name="T9" fmla="*/ 0 60000 65536"/>
              <a:gd name="T10" fmla="*/ 0 60000 65536"/>
              <a:gd name="T11" fmla="*/ 0 60000 65536"/>
              <a:gd name="T12" fmla="*/ 0 w 361"/>
              <a:gd name="T13" fmla="*/ 0 h 948"/>
              <a:gd name="T14" fmla="*/ 361 w 361"/>
              <a:gd name="T15" fmla="*/ 948 h 9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1" h="948">
                <a:moveTo>
                  <a:pt x="65" y="0"/>
                </a:moveTo>
                <a:lnTo>
                  <a:pt x="65" y="0"/>
                </a:lnTo>
                <a:lnTo>
                  <a:pt x="0" y="599"/>
                </a:lnTo>
                <a:lnTo>
                  <a:pt x="360" y="947"/>
                </a:lnTo>
              </a:path>
            </a:pathLst>
          </a:custGeom>
          <a:noFill/>
          <a:ln w="254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NP"/>
          </a:p>
        </p:txBody>
      </p:sp>
      <p:sp>
        <p:nvSpPr>
          <p:cNvPr id="5133" name="Freeform 12">
            <a:extLst>
              <a:ext uri="{FF2B5EF4-FFF2-40B4-BE49-F238E27FC236}">
                <a16:creationId xmlns:a16="http://schemas.microsoft.com/office/drawing/2014/main" id="{716EBB12-8A8D-F946-87B9-CE8D1F828F69}"/>
              </a:ext>
            </a:extLst>
          </p:cNvPr>
          <p:cNvSpPr>
            <a:spLocks/>
          </p:cNvSpPr>
          <p:nvPr/>
        </p:nvSpPr>
        <p:spPr bwMode="auto">
          <a:xfrm>
            <a:off x="6983414" y="3295650"/>
            <a:ext cx="573087" cy="1504950"/>
          </a:xfrm>
          <a:custGeom>
            <a:avLst/>
            <a:gdLst>
              <a:gd name="T0" fmla="*/ 2147483646 w 361"/>
              <a:gd name="T1" fmla="*/ 0 h 948"/>
              <a:gd name="T2" fmla="*/ 0 w 361"/>
              <a:gd name="T3" fmla="*/ 2147483646 h 948"/>
              <a:gd name="T4" fmla="*/ 2147483646 w 361"/>
              <a:gd name="T5" fmla="*/ 2147483646 h 948"/>
              <a:gd name="T6" fmla="*/ 0 60000 65536"/>
              <a:gd name="T7" fmla="*/ 0 60000 65536"/>
              <a:gd name="T8" fmla="*/ 0 60000 65536"/>
              <a:gd name="T9" fmla="*/ 0 w 361"/>
              <a:gd name="T10" fmla="*/ 0 h 948"/>
              <a:gd name="T11" fmla="*/ 361 w 361"/>
              <a:gd name="T12" fmla="*/ 948 h 94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61" h="948">
                <a:moveTo>
                  <a:pt x="65" y="0"/>
                </a:moveTo>
                <a:lnTo>
                  <a:pt x="0" y="599"/>
                </a:lnTo>
                <a:lnTo>
                  <a:pt x="360" y="947"/>
                </a:lnTo>
              </a:path>
            </a:pathLst>
          </a:custGeom>
          <a:noFill/>
          <a:ln w="25400" cap="rnd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NP"/>
          </a:p>
        </p:txBody>
      </p:sp>
      <p:sp>
        <p:nvSpPr>
          <p:cNvPr id="5134" name="Freeform 13">
            <a:extLst>
              <a:ext uri="{FF2B5EF4-FFF2-40B4-BE49-F238E27FC236}">
                <a16:creationId xmlns:a16="http://schemas.microsoft.com/office/drawing/2014/main" id="{C44D2A7F-5942-A546-93BC-1EA58770850F}"/>
              </a:ext>
            </a:extLst>
          </p:cNvPr>
          <p:cNvSpPr>
            <a:spLocks/>
          </p:cNvSpPr>
          <p:nvPr/>
        </p:nvSpPr>
        <p:spPr bwMode="auto">
          <a:xfrm>
            <a:off x="7635875" y="3282951"/>
            <a:ext cx="469900" cy="1528763"/>
          </a:xfrm>
          <a:custGeom>
            <a:avLst/>
            <a:gdLst>
              <a:gd name="T0" fmla="*/ 2147483646 w 296"/>
              <a:gd name="T1" fmla="*/ 0 h 963"/>
              <a:gd name="T2" fmla="*/ 2147483646 w 296"/>
              <a:gd name="T3" fmla="*/ 0 h 963"/>
              <a:gd name="T4" fmla="*/ 2147483646 w 296"/>
              <a:gd name="T5" fmla="*/ 2147483646 h 963"/>
              <a:gd name="T6" fmla="*/ 0 w 296"/>
              <a:gd name="T7" fmla="*/ 2147483646 h 963"/>
              <a:gd name="T8" fmla="*/ 0 60000 65536"/>
              <a:gd name="T9" fmla="*/ 0 60000 65536"/>
              <a:gd name="T10" fmla="*/ 0 60000 65536"/>
              <a:gd name="T11" fmla="*/ 0 60000 65536"/>
              <a:gd name="T12" fmla="*/ 0 w 296"/>
              <a:gd name="T13" fmla="*/ 0 h 963"/>
              <a:gd name="T14" fmla="*/ 296 w 296"/>
              <a:gd name="T15" fmla="*/ 963 h 96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96" h="963">
                <a:moveTo>
                  <a:pt x="281" y="0"/>
                </a:moveTo>
                <a:lnTo>
                  <a:pt x="281" y="0"/>
                </a:lnTo>
                <a:lnTo>
                  <a:pt x="295" y="533"/>
                </a:lnTo>
                <a:lnTo>
                  <a:pt x="0" y="962"/>
                </a:lnTo>
              </a:path>
            </a:pathLst>
          </a:custGeom>
          <a:noFill/>
          <a:ln w="25400" cap="rnd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NP"/>
          </a:p>
        </p:txBody>
      </p:sp>
      <p:sp>
        <p:nvSpPr>
          <p:cNvPr id="5135" name="Freeform 14">
            <a:extLst>
              <a:ext uri="{FF2B5EF4-FFF2-40B4-BE49-F238E27FC236}">
                <a16:creationId xmlns:a16="http://schemas.microsoft.com/office/drawing/2014/main" id="{5A0F7EB1-BD9B-AA45-90D3-46EC3367EDAC}"/>
              </a:ext>
            </a:extLst>
          </p:cNvPr>
          <p:cNvSpPr>
            <a:spLocks/>
          </p:cNvSpPr>
          <p:nvPr/>
        </p:nvSpPr>
        <p:spPr bwMode="auto">
          <a:xfrm>
            <a:off x="7623175" y="3271838"/>
            <a:ext cx="471488" cy="1528762"/>
          </a:xfrm>
          <a:custGeom>
            <a:avLst/>
            <a:gdLst>
              <a:gd name="T0" fmla="*/ 2147483646 w 297"/>
              <a:gd name="T1" fmla="*/ 0 h 963"/>
              <a:gd name="T2" fmla="*/ 2147483646 w 297"/>
              <a:gd name="T3" fmla="*/ 2147483646 h 963"/>
              <a:gd name="T4" fmla="*/ 0 w 297"/>
              <a:gd name="T5" fmla="*/ 2147483646 h 963"/>
              <a:gd name="T6" fmla="*/ 0 60000 65536"/>
              <a:gd name="T7" fmla="*/ 0 60000 65536"/>
              <a:gd name="T8" fmla="*/ 0 60000 65536"/>
              <a:gd name="T9" fmla="*/ 0 w 297"/>
              <a:gd name="T10" fmla="*/ 0 h 963"/>
              <a:gd name="T11" fmla="*/ 297 w 297"/>
              <a:gd name="T12" fmla="*/ 963 h 96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97" h="963">
                <a:moveTo>
                  <a:pt x="281" y="0"/>
                </a:moveTo>
                <a:lnTo>
                  <a:pt x="296" y="533"/>
                </a:lnTo>
                <a:lnTo>
                  <a:pt x="0" y="962"/>
                </a:lnTo>
              </a:path>
            </a:pathLst>
          </a:custGeom>
          <a:noFill/>
          <a:ln w="25400" cap="rnd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NP"/>
          </a:p>
        </p:txBody>
      </p:sp>
      <p:sp>
        <p:nvSpPr>
          <p:cNvPr id="5136" name="Oval 15">
            <a:extLst>
              <a:ext uri="{FF2B5EF4-FFF2-40B4-BE49-F238E27FC236}">
                <a16:creationId xmlns:a16="http://schemas.microsoft.com/office/drawing/2014/main" id="{12850615-73F3-F64D-87FB-4E965AFD1B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48539" y="2343151"/>
            <a:ext cx="422275" cy="962025"/>
          </a:xfrm>
          <a:prstGeom prst="ellipse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1270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pt-BR" altLang="tr-TR" sz="1600" b="1">
              <a:latin typeface="Palatino" pitchFamily="2" charset="77"/>
            </a:endParaRPr>
          </a:p>
        </p:txBody>
      </p:sp>
      <p:sp>
        <p:nvSpPr>
          <p:cNvPr id="5137" name="Oval 16">
            <a:extLst>
              <a:ext uri="{FF2B5EF4-FFF2-40B4-BE49-F238E27FC236}">
                <a16:creationId xmlns:a16="http://schemas.microsoft.com/office/drawing/2014/main" id="{4EBDF2B1-31AD-1C42-82E8-AB3EA28526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0125" y="2343150"/>
            <a:ext cx="419100" cy="960438"/>
          </a:xfrm>
          <a:prstGeom prst="ellips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pt-BR" altLang="tr-TR" sz="1600" b="1">
              <a:latin typeface="Palatino" pitchFamily="2" charset="77"/>
            </a:endParaRPr>
          </a:p>
        </p:txBody>
      </p:sp>
      <p:sp>
        <p:nvSpPr>
          <p:cNvPr id="864273" name="Rectangle 17">
            <a:extLst>
              <a:ext uri="{FF2B5EF4-FFF2-40B4-BE49-F238E27FC236}">
                <a16:creationId xmlns:a16="http://schemas.microsoft.com/office/drawing/2014/main" id="{5F797181-4F33-D548-B535-9EE9ED3085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4863" y="2087563"/>
            <a:ext cx="2773362" cy="76676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spAutoFit/>
          </a:bodyPr>
          <a:lstStyle/>
          <a:p>
            <a:pPr algn="ctr" eaLnBrk="1" hangingPunct="1">
              <a:defRPr/>
            </a:pPr>
            <a:r>
              <a:rPr lang="en-US" sz="2200" i="1">
                <a:solidFill>
                  <a:srgbClr val="DADADA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charset="0"/>
              </a:rPr>
              <a:t>What can go wrong?</a:t>
            </a:r>
          </a:p>
          <a:p>
            <a:pPr algn="ctr" eaLnBrk="1" hangingPunct="1">
              <a:defRPr/>
            </a:pPr>
            <a:endParaRPr lang="en-US" sz="2200" i="1">
              <a:solidFill>
                <a:srgbClr val="DADADA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Helvetica" charset="0"/>
            </a:endParaRPr>
          </a:p>
        </p:txBody>
      </p:sp>
      <p:sp>
        <p:nvSpPr>
          <p:cNvPr id="864274" name="Rectangle 18">
            <a:extLst>
              <a:ext uri="{FF2B5EF4-FFF2-40B4-BE49-F238E27FC236}">
                <a16:creationId xmlns:a16="http://schemas.microsoft.com/office/drawing/2014/main" id="{17AAC4E7-583C-8F40-913E-A3EC44D282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5026" y="2381251"/>
            <a:ext cx="3006725" cy="7667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spAutoFit/>
          </a:bodyPr>
          <a:lstStyle/>
          <a:p>
            <a:pPr algn="ctr" eaLnBrk="1" hangingPunct="1">
              <a:defRPr/>
            </a:pPr>
            <a:r>
              <a:rPr lang="en-US" sz="2200" i="1">
                <a:solidFill>
                  <a:srgbClr val="DADADA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charset="0"/>
              </a:rPr>
              <a:t>What is the likelihood?</a:t>
            </a:r>
          </a:p>
          <a:p>
            <a:pPr algn="ctr" eaLnBrk="1" hangingPunct="1">
              <a:defRPr/>
            </a:pPr>
            <a:endParaRPr lang="en-US" sz="2200" i="1">
              <a:solidFill>
                <a:srgbClr val="DADADA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Helvetica" charset="0"/>
            </a:endParaRPr>
          </a:p>
        </p:txBody>
      </p:sp>
      <p:sp>
        <p:nvSpPr>
          <p:cNvPr id="864275" name="Rectangle 19">
            <a:extLst>
              <a:ext uri="{FF2B5EF4-FFF2-40B4-BE49-F238E27FC236}">
                <a16:creationId xmlns:a16="http://schemas.microsoft.com/office/drawing/2014/main" id="{1C0B0811-5277-9E4C-B14B-D5326A5C45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9625" y="2674938"/>
            <a:ext cx="3430588" cy="76676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spAutoFit/>
          </a:bodyPr>
          <a:lstStyle/>
          <a:p>
            <a:pPr algn="ctr" eaLnBrk="1" hangingPunct="1">
              <a:defRPr/>
            </a:pPr>
            <a:r>
              <a:rPr lang="en-US" sz="2200" i="1">
                <a:solidFill>
                  <a:srgbClr val="DADADA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charset="0"/>
              </a:rPr>
              <a:t>What will the damage be?</a:t>
            </a:r>
          </a:p>
          <a:p>
            <a:pPr algn="ctr" eaLnBrk="1" hangingPunct="1">
              <a:defRPr/>
            </a:pPr>
            <a:endParaRPr lang="en-US" sz="2200" i="1">
              <a:solidFill>
                <a:srgbClr val="DADADA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Helvetica" charset="0"/>
            </a:endParaRPr>
          </a:p>
        </p:txBody>
      </p:sp>
      <p:sp>
        <p:nvSpPr>
          <p:cNvPr id="864276" name="Rectangle 20">
            <a:extLst>
              <a:ext uri="{FF2B5EF4-FFF2-40B4-BE49-F238E27FC236}">
                <a16:creationId xmlns:a16="http://schemas.microsoft.com/office/drawing/2014/main" id="{7A9C9B10-CA3C-7047-84D2-2DA07ABC09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7564" y="2968626"/>
            <a:ext cx="3368675" cy="4286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7" tIns="44450" rIns="90487" bIns="44450">
            <a:spAutoFit/>
          </a:bodyPr>
          <a:lstStyle/>
          <a:p>
            <a:pPr algn="ctr" eaLnBrk="1" hangingPunct="1">
              <a:defRPr/>
            </a:pPr>
            <a:r>
              <a:rPr lang="en-US" sz="2200" i="1">
                <a:solidFill>
                  <a:srgbClr val="DADADA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Helvetica" charset="0"/>
              </a:rPr>
              <a:t>What can we do about it?</a:t>
            </a:r>
          </a:p>
        </p:txBody>
      </p:sp>
      <p:sp>
        <p:nvSpPr>
          <p:cNvPr id="5142" name="Rectangle 21">
            <a:extLst>
              <a:ext uri="{FF2B5EF4-FFF2-40B4-BE49-F238E27FC236}">
                <a16:creationId xmlns:a16="http://schemas.microsoft.com/office/drawing/2014/main" id="{5BDF8E02-37A3-5E46-A487-23655DD1CF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53226" y="5067300"/>
            <a:ext cx="1635125" cy="22225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1270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pt-BR" altLang="tr-TR" sz="1600" b="1">
              <a:latin typeface="Palatino" pitchFamily="2" charset="77"/>
            </a:endParaRPr>
          </a:p>
        </p:txBody>
      </p:sp>
      <p:sp>
        <p:nvSpPr>
          <p:cNvPr id="5143" name="Rectangle 22">
            <a:extLst>
              <a:ext uri="{FF2B5EF4-FFF2-40B4-BE49-F238E27FC236}">
                <a16:creationId xmlns:a16="http://schemas.microsoft.com/office/drawing/2014/main" id="{74260800-EEC1-E048-A3A4-3BAB0E629B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54813" y="5068888"/>
            <a:ext cx="1631950" cy="220662"/>
          </a:xfrm>
          <a:prstGeom prst="rect">
            <a:avLst/>
          </a:prstGeom>
          <a:noFill/>
          <a:ln w="254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pt-BR" altLang="tr-TR" sz="1600" b="1">
              <a:latin typeface="Palatino" pitchFamily="2" charset="77"/>
            </a:endParaRPr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64CB5A89-B7BB-6449-9187-2D3F3144C49A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209800" y="2286000"/>
            <a:ext cx="7772400" cy="1143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tr-TR"/>
              <a:t>Risk Projection (Estimation)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2">
            <a:extLst>
              <a:ext uri="{FF2B5EF4-FFF2-40B4-BE49-F238E27FC236}">
                <a16:creationId xmlns:a16="http://schemas.microsoft.com/office/drawing/2014/main" id="{71C7928F-2ED5-6645-BEE4-C6F49E6F61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tr-TR"/>
              <a:t>Background</a:t>
            </a: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652" name="Rectangle 3">
            <a:extLst>
              <a:ext uri="{FF2B5EF4-FFF2-40B4-BE49-F238E27FC236}">
                <a16:creationId xmlns:a16="http://schemas.microsoft.com/office/drawing/2014/main" id="{F41AA0F6-F9E0-0945-995F-FC7FF3C4AA6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eaLnBrk="1" hangingPunct="1"/>
            <a:r>
              <a:rPr lang="en-US" altLang="tr-TR" sz="2400"/>
              <a:t>Risk projection (or estimation) attempts to </a:t>
            </a:r>
            <a:r>
              <a:rPr lang="en-US" altLang="tr-TR" sz="2400" u="sng"/>
              <a:t>rate</a:t>
            </a:r>
            <a:r>
              <a:rPr lang="en-US" altLang="tr-TR" sz="2400"/>
              <a:t> each risk in two ways</a:t>
            </a:r>
          </a:p>
          <a:p>
            <a:pPr lvl="1" eaLnBrk="1" hangingPunct="1"/>
            <a:r>
              <a:rPr lang="en-US" altLang="tr-TR"/>
              <a:t>The </a:t>
            </a:r>
            <a:r>
              <a:rPr lang="en-US" altLang="tr-TR" u="sng"/>
              <a:t>probability</a:t>
            </a:r>
            <a:r>
              <a:rPr lang="en-US" altLang="tr-TR"/>
              <a:t> that the risk is real</a:t>
            </a:r>
          </a:p>
          <a:p>
            <a:pPr lvl="1" eaLnBrk="1" hangingPunct="1"/>
            <a:r>
              <a:rPr lang="en-US" altLang="tr-TR"/>
              <a:t>The </a:t>
            </a:r>
            <a:r>
              <a:rPr lang="en-US" altLang="tr-TR" u="sng"/>
              <a:t>consequence</a:t>
            </a:r>
            <a:r>
              <a:rPr lang="en-US" altLang="tr-TR"/>
              <a:t> of the problems associated with the risk, should it occur</a:t>
            </a:r>
          </a:p>
          <a:p>
            <a:pPr eaLnBrk="1" hangingPunct="1"/>
            <a:r>
              <a:rPr lang="en-US" altLang="tr-TR" sz="2400"/>
              <a:t>The project planner, managers, and technical staff perform four risk projection steps (see next slide)</a:t>
            </a:r>
          </a:p>
          <a:p>
            <a:pPr eaLnBrk="1" hangingPunct="1"/>
            <a:r>
              <a:rPr lang="en-US" altLang="tr-TR" sz="2400"/>
              <a:t>The intent of these steps is to consider risks in a manner that leads to prioritization</a:t>
            </a:r>
          </a:p>
          <a:p>
            <a:pPr eaLnBrk="1" hangingPunct="1"/>
            <a:r>
              <a:rPr lang="en-US" altLang="tr-TR" sz="2400"/>
              <a:t>B</a:t>
            </a:r>
            <a:r>
              <a:rPr lang="tr-TR" altLang="tr-TR" sz="2400"/>
              <a:t>y</a:t>
            </a:r>
            <a:r>
              <a:rPr lang="en-US" altLang="tr-TR" sz="2400"/>
              <a:t> prioritizing risks, the software team can allocate limited resources where they will have the most impact</a:t>
            </a:r>
          </a:p>
          <a:p>
            <a:pPr eaLnBrk="1" hangingPunct="1"/>
            <a:endParaRPr lang="en-US" altLang="tr-TR" sz="2400"/>
          </a:p>
        </p:txBody>
      </p:sp>
      <p:sp>
        <p:nvSpPr>
          <p:cNvPr id="27650" name="Slide Number Placeholder 5">
            <a:extLst>
              <a:ext uri="{FF2B5EF4-FFF2-40B4-BE49-F238E27FC236}">
                <a16:creationId xmlns:a16="http://schemas.microsoft.com/office/drawing/2014/main" id="{97DFC511-091E-3C40-81C2-19648FD92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1182" y="6356350"/>
            <a:ext cx="1929384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fld id="{3C0FFA30-0423-A141-AB6D-AB4A581783F8}" type="slidenum">
              <a:rPr lang="en-US" altLang="tr-TR" sz="1800">
                <a:solidFill>
                  <a:schemeClr val="tx1">
                    <a:alpha val="80000"/>
                  </a:schemeClr>
                </a:solidFill>
              </a:rPr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21</a:t>
            </a:fld>
            <a:endParaRPr lang="en-US" altLang="tr-TR" sz="1800">
              <a:solidFill>
                <a:schemeClr val="tx1">
                  <a:alpha val="8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2">
            <a:extLst>
              <a:ext uri="{FF2B5EF4-FFF2-40B4-BE49-F238E27FC236}">
                <a16:creationId xmlns:a16="http://schemas.microsoft.com/office/drawing/2014/main" id="{874F8C07-43CB-4C45-B440-B948EE0CC0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tr-TR"/>
              <a:t>Risk Projection/Estimation Steps</a:t>
            </a: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1">
              <a:lumMod val="100000"/>
              <a:lumOff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652" name="Rectangle 3">
            <a:extLst>
              <a:ext uri="{FF2B5EF4-FFF2-40B4-BE49-F238E27FC236}">
                <a16:creationId xmlns:a16="http://schemas.microsoft.com/office/drawing/2014/main" id="{AB050C07-F0BE-C347-8663-F10545118F0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609600" indent="-609600">
              <a:buFontTx/>
              <a:buAutoNum type="arabicParenR"/>
            </a:pPr>
            <a:r>
              <a:rPr lang="en-US" altLang="tr-TR" sz="3200"/>
              <a:t>Establish a scale that reflects the </a:t>
            </a:r>
            <a:r>
              <a:rPr lang="en-US" altLang="tr-TR" sz="3200" u="sng"/>
              <a:t>perceived likelihood</a:t>
            </a:r>
            <a:r>
              <a:rPr lang="en-US" altLang="tr-TR" sz="3200"/>
              <a:t> of a risk (e.g., 1-low, 10-high)</a:t>
            </a:r>
            <a:endParaRPr lang="en-US" altLang="tr-TR" sz="3200">
              <a:cs typeface="Calibri"/>
            </a:endParaRPr>
          </a:p>
          <a:p>
            <a:pPr marL="609600" indent="-609600">
              <a:buFontTx/>
              <a:buAutoNum type="arabicParenR"/>
            </a:pPr>
            <a:r>
              <a:rPr lang="en-US" altLang="tr-TR" sz="3200"/>
              <a:t>Delineate the </a:t>
            </a:r>
            <a:r>
              <a:rPr lang="en-US" altLang="tr-TR" sz="3200" u="sng"/>
              <a:t>consequences</a:t>
            </a:r>
            <a:r>
              <a:rPr lang="en-US" altLang="tr-TR" sz="3200"/>
              <a:t> of the risk</a:t>
            </a:r>
            <a:endParaRPr lang="en-US" altLang="tr-TR" sz="3200">
              <a:cs typeface="Calibri"/>
            </a:endParaRPr>
          </a:p>
          <a:p>
            <a:pPr marL="609600" indent="-609600">
              <a:buFontTx/>
              <a:buAutoNum type="arabicParenR"/>
            </a:pPr>
            <a:r>
              <a:rPr lang="en-US" altLang="tr-TR" sz="3200"/>
              <a:t>Estimate the </a:t>
            </a:r>
            <a:r>
              <a:rPr lang="en-US" altLang="tr-TR" sz="3200" u="sng"/>
              <a:t>impact</a:t>
            </a:r>
            <a:r>
              <a:rPr lang="en-US" altLang="tr-TR" sz="3200"/>
              <a:t> of the risk on the project and product</a:t>
            </a:r>
            <a:endParaRPr lang="en-US" altLang="tr-TR" sz="3200">
              <a:cs typeface="Calibri"/>
            </a:endParaRPr>
          </a:p>
          <a:p>
            <a:pPr marL="609600" indent="-609600">
              <a:buFontTx/>
              <a:buAutoNum type="arabicParenR"/>
            </a:pPr>
            <a:r>
              <a:rPr lang="en-US" altLang="tr-TR" sz="3200"/>
              <a:t>Note the </a:t>
            </a:r>
            <a:r>
              <a:rPr lang="en-US" altLang="tr-TR" sz="3200" u="sng"/>
              <a:t>overall accuracy</a:t>
            </a:r>
            <a:r>
              <a:rPr lang="en-US" altLang="tr-TR" sz="3200"/>
              <a:t> of the risk projection so that there will be no misunderstandings</a:t>
            </a:r>
            <a:endParaRPr lang="en-US" altLang="tr-TR" sz="3200">
              <a:cs typeface="Calibri"/>
            </a:endParaRPr>
          </a:p>
        </p:txBody>
      </p:sp>
      <p:sp>
        <p:nvSpPr>
          <p:cNvPr id="28674" name="Slide Number Placeholder 5">
            <a:extLst>
              <a:ext uri="{FF2B5EF4-FFF2-40B4-BE49-F238E27FC236}">
                <a16:creationId xmlns:a16="http://schemas.microsoft.com/office/drawing/2014/main" id="{63D861F9-E080-5542-9405-03AE35834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1182" y="6356350"/>
            <a:ext cx="1929384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fld id="{2E505B18-2DEF-9549-B4E3-2B4C4A23FBC4}" type="slidenum">
              <a:rPr lang="en-US" altLang="tr-TR" sz="1800">
                <a:solidFill>
                  <a:schemeClr val="tx1">
                    <a:alpha val="80000"/>
                  </a:schemeClr>
                </a:solidFill>
              </a:rPr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22</a:t>
            </a:fld>
            <a:endParaRPr lang="en-US" altLang="tr-TR" sz="1800">
              <a:solidFill>
                <a:schemeClr val="tx1">
                  <a:alpha val="8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2">
            <a:extLst>
              <a:ext uri="{FF2B5EF4-FFF2-40B4-BE49-F238E27FC236}">
                <a16:creationId xmlns:a16="http://schemas.microsoft.com/office/drawing/2014/main" id="{7A4CA95C-7929-2D41-A880-6CC2EA091EE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09800" y="762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tr-TR"/>
              <a:t>Contents of a Risk Table</a:t>
            </a:r>
          </a:p>
        </p:txBody>
      </p:sp>
      <p:sp>
        <p:nvSpPr>
          <p:cNvPr id="29700" name="Rectangle 3">
            <a:extLst>
              <a:ext uri="{FF2B5EF4-FFF2-40B4-BE49-F238E27FC236}">
                <a16:creationId xmlns:a16="http://schemas.microsoft.com/office/drawing/2014/main" id="{15EBDC2C-BB2D-A44E-85FF-6CF3E57B380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09800" y="1295400"/>
            <a:ext cx="7772400" cy="4114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eaLnBrk="1" hangingPunct="1"/>
            <a:r>
              <a:rPr lang="en-US" altLang="tr-TR" sz="2000"/>
              <a:t>A risk table provides a project manager with a simple technique for risk projection</a:t>
            </a:r>
          </a:p>
          <a:p>
            <a:pPr eaLnBrk="1" hangingPunct="1"/>
            <a:r>
              <a:rPr lang="en-US" altLang="tr-TR" sz="2000"/>
              <a:t>It consists of five columns</a:t>
            </a:r>
          </a:p>
          <a:p>
            <a:pPr lvl="1" eaLnBrk="1" hangingPunct="1"/>
            <a:r>
              <a:rPr lang="en-US" altLang="tr-TR" sz="2000"/>
              <a:t>Risk Summary – short description of the risk</a:t>
            </a:r>
            <a:endParaRPr lang="en-US" altLang="tr-TR" sz="2000">
              <a:cs typeface="Calibri" panose="020F0502020204030204"/>
            </a:endParaRPr>
          </a:p>
          <a:p>
            <a:pPr lvl="1" eaLnBrk="1" hangingPunct="1"/>
            <a:r>
              <a:rPr lang="en-US" altLang="tr-TR" sz="2000"/>
              <a:t>Risk Category – one of seven risk categories (slide 12)</a:t>
            </a:r>
            <a:endParaRPr lang="en-US" altLang="tr-TR" sz="2000">
              <a:cs typeface="Calibri" panose="020F0502020204030204"/>
            </a:endParaRPr>
          </a:p>
          <a:p>
            <a:pPr lvl="1" eaLnBrk="1" hangingPunct="1"/>
            <a:r>
              <a:rPr lang="en-US" altLang="tr-TR" sz="2000"/>
              <a:t>Probability – estimation of risk occurrence based on group input</a:t>
            </a:r>
            <a:endParaRPr lang="en-US" altLang="tr-TR" sz="2000">
              <a:cs typeface="Calibri" panose="020F0502020204030204"/>
            </a:endParaRPr>
          </a:p>
          <a:p>
            <a:pPr lvl="1" eaLnBrk="1" hangingPunct="1"/>
            <a:r>
              <a:rPr lang="en-US" altLang="tr-TR" sz="2000"/>
              <a:t>Impact – (1) catastrophic (2) critical (3) marginal (4) negligible</a:t>
            </a:r>
            <a:endParaRPr lang="en-US" altLang="tr-TR" sz="2000">
              <a:cs typeface="Calibri" panose="020F0502020204030204"/>
            </a:endParaRPr>
          </a:p>
          <a:p>
            <a:pPr lvl="1"/>
            <a:r>
              <a:rPr lang="en-US" altLang="tr-TR" sz="2000"/>
              <a:t>RMMM – Pointer to a paragraph in the Risk Mitigation, Monitoring, and Management Plan   </a:t>
            </a:r>
            <a:endParaRPr lang="en-US" altLang="tr-TR" sz="2000">
              <a:cs typeface="Calibri" panose="020F0502020204030204"/>
            </a:endParaRPr>
          </a:p>
          <a:p>
            <a:pPr eaLnBrk="1" hangingPunct="1">
              <a:buFontTx/>
              <a:buNone/>
            </a:pPr>
            <a:endParaRPr lang="en-US" altLang="tr-TR" sz="2000"/>
          </a:p>
          <a:p>
            <a:pPr lvl="1" eaLnBrk="1" hangingPunct="1"/>
            <a:endParaRPr lang="en-US" altLang="tr-TR"/>
          </a:p>
        </p:txBody>
      </p:sp>
      <p:sp>
        <p:nvSpPr>
          <p:cNvPr id="29698" name="Slide Number Placeholder 5">
            <a:extLst>
              <a:ext uri="{FF2B5EF4-FFF2-40B4-BE49-F238E27FC236}">
                <a16:creationId xmlns:a16="http://schemas.microsoft.com/office/drawing/2014/main" id="{D747CFCF-005F-5E4C-A264-C43C6F4E8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38FAC0C-F923-C04A-A34E-3EF1D9A47F5D}" type="slidenum">
              <a:rPr lang="en-US" altLang="tr-TR" sz="1400"/>
              <a:pPr>
                <a:spcBef>
                  <a:spcPct val="0"/>
                </a:spcBef>
                <a:buFontTx/>
                <a:buNone/>
              </a:pPr>
              <a:t>23</a:t>
            </a:fld>
            <a:endParaRPr lang="en-US" altLang="tr-TR" sz="1400"/>
          </a:p>
        </p:txBody>
      </p:sp>
      <p:graphicFrame>
        <p:nvGraphicFramePr>
          <p:cNvPr id="499787" name="Group 75">
            <a:extLst>
              <a:ext uri="{FF2B5EF4-FFF2-40B4-BE49-F238E27FC236}">
                <a16:creationId xmlns:a16="http://schemas.microsoft.com/office/drawing/2014/main" id="{F0E720EC-2AEB-3341-B9F2-A028224902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740952"/>
              </p:ext>
            </p:extLst>
          </p:nvPr>
        </p:nvGraphicFramePr>
        <p:xfrm>
          <a:off x="1905000" y="4711700"/>
          <a:ext cx="8229600" cy="1463676"/>
        </p:xfrm>
        <a:graphic>
          <a:graphicData uri="http://schemas.openxmlformats.org/drawingml/2006/table">
            <a:tbl>
              <a:tblPr/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659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/>
                        </a:rPr>
                        <a:t>Risk Summary</a:t>
                      </a: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/>
                        </a:rPr>
                        <a:t>Risk Category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/>
                        </a:rPr>
                        <a:t>Probability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/>
                        </a:rPr>
                        <a:t>Impact (1-4)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/>
                        </a:rPr>
                        <a:t>RMMM</a:t>
                      </a: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T="45740" marB="4574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marT="45740" marB="4574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9733" name="Text Box 76">
            <a:extLst>
              <a:ext uri="{FF2B5EF4-FFF2-40B4-BE49-F238E27FC236}">
                <a16:creationId xmlns:a16="http://schemas.microsoft.com/office/drawing/2014/main" id="{16857075-2C64-9A4D-BED1-B144D8B0B5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1263" y="6386513"/>
            <a:ext cx="18542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tr-TR" sz="1600"/>
              <a:t>(More on next slide)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Rectangle 2">
            <a:extLst>
              <a:ext uri="{FF2B5EF4-FFF2-40B4-BE49-F238E27FC236}">
                <a16:creationId xmlns:a16="http://schemas.microsoft.com/office/drawing/2014/main" id="{F4E5911F-E8A9-394A-8492-E3FB5480809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tr-TR"/>
              <a:t>Developing a Risk Table</a:t>
            </a: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1">
              <a:lumMod val="100000"/>
              <a:lumOff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724" name="Rectangle 3">
            <a:extLst>
              <a:ext uri="{FF2B5EF4-FFF2-40B4-BE49-F238E27FC236}">
                <a16:creationId xmlns:a16="http://schemas.microsoft.com/office/drawing/2014/main" id="{0C461AFA-CC89-1C40-81D0-04D223B6610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eaLnBrk="1" hangingPunct="1"/>
            <a:r>
              <a:rPr lang="en-US" altLang="tr-TR" sz="2400" u="sng"/>
              <a:t>List</a:t>
            </a:r>
            <a:r>
              <a:rPr lang="en-US" altLang="tr-TR" sz="2400"/>
              <a:t> all risks in the first column (by way of the help of the risk item checklists)</a:t>
            </a:r>
          </a:p>
          <a:p>
            <a:pPr eaLnBrk="1" hangingPunct="1"/>
            <a:r>
              <a:rPr lang="en-US" altLang="tr-TR" sz="2400" u="sng"/>
              <a:t>Mark</a:t>
            </a:r>
            <a:r>
              <a:rPr lang="en-US" altLang="tr-TR" sz="2400"/>
              <a:t> the category of each risk</a:t>
            </a:r>
          </a:p>
          <a:p>
            <a:pPr eaLnBrk="1" hangingPunct="1"/>
            <a:r>
              <a:rPr lang="en-US" altLang="tr-TR" sz="2400" u="sng"/>
              <a:t>Estimate</a:t>
            </a:r>
            <a:r>
              <a:rPr lang="en-US" altLang="tr-TR" sz="2400"/>
              <a:t> the </a:t>
            </a:r>
            <a:r>
              <a:rPr lang="en-US" altLang="tr-TR" sz="2400" u="sng"/>
              <a:t>probability</a:t>
            </a:r>
            <a:r>
              <a:rPr lang="en-US" altLang="tr-TR" sz="2400"/>
              <a:t> of each risk occurring</a:t>
            </a:r>
          </a:p>
          <a:p>
            <a:pPr eaLnBrk="1" hangingPunct="1"/>
            <a:r>
              <a:rPr lang="en-US" altLang="tr-TR" sz="2400" u="sng"/>
              <a:t>Assess</a:t>
            </a:r>
            <a:r>
              <a:rPr lang="en-US" altLang="tr-TR" sz="2400"/>
              <a:t> the </a:t>
            </a:r>
            <a:r>
              <a:rPr lang="en-US" altLang="tr-TR" sz="2400" u="sng"/>
              <a:t>impact</a:t>
            </a:r>
            <a:r>
              <a:rPr lang="en-US" altLang="tr-TR" sz="2400"/>
              <a:t> of each risk based on an averaging of the </a:t>
            </a:r>
            <a:r>
              <a:rPr lang="en-US" altLang="tr-TR" sz="2400" u="sng"/>
              <a:t>four risk components</a:t>
            </a:r>
            <a:r>
              <a:rPr lang="en-US" altLang="tr-TR" sz="2400"/>
              <a:t> to determine an overall impact value  (See next slide)</a:t>
            </a:r>
          </a:p>
          <a:p>
            <a:pPr eaLnBrk="1" hangingPunct="1"/>
            <a:r>
              <a:rPr lang="en-US" altLang="tr-TR" sz="2400" u="sng"/>
              <a:t>Sort</a:t>
            </a:r>
            <a:r>
              <a:rPr lang="en-US" altLang="tr-TR" sz="2400"/>
              <a:t> the rows by probability and impact in </a:t>
            </a:r>
            <a:r>
              <a:rPr lang="en-US" altLang="tr-TR" sz="2400" u="sng"/>
              <a:t>descending</a:t>
            </a:r>
            <a:r>
              <a:rPr lang="en-US" altLang="tr-TR" sz="2400"/>
              <a:t> order</a:t>
            </a:r>
          </a:p>
          <a:p>
            <a:pPr eaLnBrk="1" hangingPunct="1"/>
            <a:r>
              <a:rPr lang="en-US" altLang="tr-TR" sz="2400" u="sng"/>
              <a:t>Draw</a:t>
            </a:r>
            <a:r>
              <a:rPr lang="en-US" altLang="tr-TR" sz="2400"/>
              <a:t> a horizontal cutoff line in the table that indicates the risks that will be given further attention</a:t>
            </a:r>
          </a:p>
          <a:p>
            <a:pPr eaLnBrk="1" hangingPunct="1"/>
            <a:endParaRPr lang="en-US" altLang="tr-TR" sz="2400"/>
          </a:p>
        </p:txBody>
      </p:sp>
      <p:sp>
        <p:nvSpPr>
          <p:cNvPr id="30722" name="Slide Number Placeholder 5">
            <a:extLst>
              <a:ext uri="{FF2B5EF4-FFF2-40B4-BE49-F238E27FC236}">
                <a16:creationId xmlns:a16="http://schemas.microsoft.com/office/drawing/2014/main" id="{95951C2F-3BEB-D34E-BA14-57AF8672F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1182" y="6356350"/>
            <a:ext cx="1929384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fld id="{95159BB6-FB4A-4442-89DD-38B65D29A089}" type="slidenum">
              <a:rPr lang="en-US" altLang="tr-TR" sz="1800">
                <a:solidFill>
                  <a:schemeClr val="tx1">
                    <a:alpha val="80000"/>
                  </a:schemeClr>
                </a:solidFill>
              </a:rPr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24</a:t>
            </a:fld>
            <a:endParaRPr lang="en-US" altLang="tr-TR" sz="1800">
              <a:solidFill>
                <a:schemeClr val="tx1">
                  <a:alpha val="8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Rectangle 2">
            <a:extLst>
              <a:ext uri="{FF2B5EF4-FFF2-40B4-BE49-F238E27FC236}">
                <a16:creationId xmlns:a16="http://schemas.microsoft.com/office/drawing/2014/main" id="{1C049ACD-6E25-2843-AB9A-DD8DC742E90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tr-TR"/>
              <a:t>Assessing Risk Impact</a:t>
            </a:r>
          </a:p>
        </p:txBody>
      </p:sp>
      <p:sp>
        <p:nvSpPr>
          <p:cNvPr id="136" name="Freeform: Shape 135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1">
              <a:lumMod val="100000"/>
              <a:lumOff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8" name="Freeform: Shape 137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0" name="Freeform: Shape 139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724" name="Rectangle 3">
            <a:extLst>
              <a:ext uri="{FF2B5EF4-FFF2-40B4-BE49-F238E27FC236}">
                <a16:creationId xmlns:a16="http://schemas.microsoft.com/office/drawing/2014/main" id="{0246481A-B052-D346-B89C-A0F86344B71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eaLnBrk="1" hangingPunct="1"/>
            <a:r>
              <a:rPr lang="en-US" altLang="tr-TR" sz="1900" u="sng"/>
              <a:t>Three</a:t>
            </a:r>
            <a:r>
              <a:rPr lang="en-US" altLang="tr-TR" sz="1900"/>
              <a:t> factors affect the </a:t>
            </a:r>
            <a:r>
              <a:rPr lang="en-US" altLang="tr-TR" sz="1900" u="sng"/>
              <a:t>consequences</a:t>
            </a:r>
            <a:r>
              <a:rPr lang="en-US" altLang="tr-TR" sz="1900"/>
              <a:t> that are likely if a risk does occur</a:t>
            </a:r>
          </a:p>
          <a:p>
            <a:pPr lvl="1" eaLnBrk="1" hangingPunct="1"/>
            <a:r>
              <a:rPr lang="en-US" altLang="tr-TR" sz="1900" b="1"/>
              <a:t>Its nature</a:t>
            </a:r>
            <a:r>
              <a:rPr lang="en-US" altLang="tr-TR" sz="1900"/>
              <a:t> – This indicates the </a:t>
            </a:r>
            <a:r>
              <a:rPr lang="en-US" altLang="tr-TR" sz="1900" u="sng"/>
              <a:t>problems</a:t>
            </a:r>
            <a:r>
              <a:rPr lang="en-US" altLang="tr-TR" sz="1900"/>
              <a:t> that are likely if the risk occurs</a:t>
            </a:r>
          </a:p>
          <a:p>
            <a:pPr lvl="1" eaLnBrk="1" hangingPunct="1"/>
            <a:r>
              <a:rPr lang="en-US" altLang="tr-TR" sz="1900" b="1"/>
              <a:t>Its scope</a:t>
            </a:r>
            <a:r>
              <a:rPr lang="en-US" altLang="tr-TR" sz="1900"/>
              <a:t> – This combines the </a:t>
            </a:r>
            <a:r>
              <a:rPr lang="en-US" altLang="tr-TR" sz="1900" u="sng"/>
              <a:t>severity</a:t>
            </a:r>
            <a:r>
              <a:rPr lang="en-US" altLang="tr-TR" sz="1900"/>
              <a:t> of the risk (how serious was it) with its overall </a:t>
            </a:r>
            <a:r>
              <a:rPr lang="en-US" altLang="tr-TR" sz="1900" u="sng"/>
              <a:t>distribution</a:t>
            </a:r>
            <a:r>
              <a:rPr lang="en-US" altLang="tr-TR" sz="1900"/>
              <a:t> (how much was affected) </a:t>
            </a:r>
          </a:p>
          <a:p>
            <a:pPr lvl="1" eaLnBrk="1" hangingPunct="1"/>
            <a:r>
              <a:rPr lang="en-US" altLang="tr-TR" sz="1900" b="1"/>
              <a:t>Its timing</a:t>
            </a:r>
            <a:r>
              <a:rPr lang="en-US" altLang="tr-TR" sz="1900"/>
              <a:t> – This considers </a:t>
            </a:r>
            <a:r>
              <a:rPr lang="en-US" altLang="tr-TR" sz="1900" u="sng"/>
              <a:t>when</a:t>
            </a:r>
            <a:r>
              <a:rPr lang="en-US" altLang="tr-TR" sz="1900"/>
              <a:t> and for </a:t>
            </a:r>
            <a:r>
              <a:rPr lang="en-US" altLang="tr-TR" sz="1900" u="sng"/>
              <a:t>how long</a:t>
            </a:r>
            <a:r>
              <a:rPr lang="en-US" altLang="tr-TR" sz="1900"/>
              <a:t> the impact will be felt</a:t>
            </a:r>
          </a:p>
          <a:p>
            <a:pPr eaLnBrk="1" hangingPunct="1"/>
            <a:r>
              <a:rPr lang="en-US" altLang="tr-TR" sz="1900"/>
              <a:t>The overall </a:t>
            </a:r>
            <a:r>
              <a:rPr lang="en-US" altLang="tr-TR" sz="1900" u="sng"/>
              <a:t>risk exposure</a:t>
            </a:r>
            <a:r>
              <a:rPr lang="en-US" altLang="tr-TR" sz="1900"/>
              <a:t> formula is RE = P x C</a:t>
            </a:r>
          </a:p>
          <a:p>
            <a:pPr lvl="1" eaLnBrk="1" hangingPunct="1"/>
            <a:r>
              <a:rPr lang="en-US" altLang="tr-TR" sz="1900"/>
              <a:t>P = the </a:t>
            </a:r>
            <a:r>
              <a:rPr lang="en-US" altLang="tr-TR" sz="1900" u="sng"/>
              <a:t>probability</a:t>
            </a:r>
            <a:r>
              <a:rPr lang="en-US" altLang="tr-TR" sz="1900"/>
              <a:t> of occurrence for a risk</a:t>
            </a:r>
          </a:p>
          <a:p>
            <a:pPr lvl="1" eaLnBrk="1" hangingPunct="1"/>
            <a:r>
              <a:rPr lang="en-US" altLang="tr-TR" sz="1900"/>
              <a:t>C = the </a:t>
            </a:r>
            <a:r>
              <a:rPr lang="en-US" altLang="tr-TR" sz="1900" u="sng"/>
              <a:t>cost</a:t>
            </a:r>
            <a:r>
              <a:rPr lang="en-US" altLang="tr-TR" sz="1900"/>
              <a:t> to the project should the risk actually occur</a:t>
            </a:r>
          </a:p>
          <a:p>
            <a:pPr eaLnBrk="1" hangingPunct="1"/>
            <a:r>
              <a:rPr lang="en-US" altLang="tr-TR" sz="1900"/>
              <a:t>Example</a:t>
            </a:r>
          </a:p>
          <a:p>
            <a:pPr lvl="1" eaLnBrk="1" hangingPunct="1"/>
            <a:r>
              <a:rPr lang="en-US" altLang="tr-TR" sz="1900"/>
              <a:t>P = 80% probability that 18 of 60 software components will have to be developed</a:t>
            </a:r>
          </a:p>
          <a:p>
            <a:pPr lvl="1" eaLnBrk="1" hangingPunct="1"/>
            <a:r>
              <a:rPr lang="en-US" altLang="tr-TR" sz="1900"/>
              <a:t>C = Total cost of developing 18 components is $25,000</a:t>
            </a:r>
          </a:p>
          <a:p>
            <a:pPr lvl="1" eaLnBrk="1" hangingPunct="1"/>
            <a:r>
              <a:rPr lang="en-US" altLang="tr-TR" sz="1900"/>
              <a:t>RE = .80 x $25,000 = $20,000</a:t>
            </a:r>
          </a:p>
        </p:txBody>
      </p:sp>
      <p:sp>
        <p:nvSpPr>
          <p:cNvPr id="31746" name="Slide Number Placeholder 5">
            <a:extLst>
              <a:ext uri="{FF2B5EF4-FFF2-40B4-BE49-F238E27FC236}">
                <a16:creationId xmlns:a16="http://schemas.microsoft.com/office/drawing/2014/main" id="{F5677D23-504E-884F-9129-7513CDE7D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1182" y="6356350"/>
            <a:ext cx="1929384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fld id="{F9C3C847-C306-AF46-BF48-85E70BA5B70D}" type="slidenum">
              <a:rPr lang="en-US" altLang="tr-TR" sz="1800">
                <a:solidFill>
                  <a:schemeClr val="tx1">
                    <a:alpha val="80000"/>
                  </a:schemeClr>
                </a:solidFill>
              </a:rPr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25</a:t>
            </a:fld>
            <a:endParaRPr lang="en-US" altLang="tr-TR" sz="1800">
              <a:solidFill>
                <a:schemeClr val="tx1">
                  <a:alpha val="8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772" name="Picture 32771" descr="Magnifying glass showing decling performance">
            <a:extLst>
              <a:ext uri="{FF2B5EF4-FFF2-40B4-BE49-F238E27FC236}">
                <a16:creationId xmlns:a16="http://schemas.microsoft.com/office/drawing/2014/main" id="{995DD08E-E4DF-4C35-85B5-978360D6B8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01" r="-2" b="15002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70" name="Rectangle 2">
            <a:extLst>
              <a:ext uri="{FF2B5EF4-FFF2-40B4-BE49-F238E27FC236}">
                <a16:creationId xmlns:a16="http://schemas.microsoft.com/office/drawing/2014/main" id="{944FDB0D-C477-E34F-A24B-1AE7E5EF52B0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eaLnBrk="1" hangingPunct="1"/>
            <a:r>
              <a:rPr lang="en-US" altLang="tr-TR" sz="5200">
                <a:solidFill>
                  <a:srgbClr val="FFFFFF"/>
                </a:solidFill>
              </a:rPr>
              <a:t>Risk Mitigation, Monitoring, and Management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2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5" name="Rectangle 2">
            <a:extLst>
              <a:ext uri="{FF2B5EF4-FFF2-40B4-BE49-F238E27FC236}">
                <a16:creationId xmlns:a16="http://schemas.microsoft.com/office/drawing/2014/main" id="{FF0A2AB0-5266-7A45-86FE-0536A8A2F77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tr-TR"/>
              <a:t>Background</a:t>
            </a: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1">
              <a:lumMod val="100000"/>
              <a:lumOff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796" name="Rectangle 3">
            <a:extLst>
              <a:ext uri="{FF2B5EF4-FFF2-40B4-BE49-F238E27FC236}">
                <a16:creationId xmlns:a16="http://schemas.microsoft.com/office/drawing/2014/main" id="{8780FF00-D7B5-5D4F-AF0E-692F2A968D2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eaLnBrk="1" hangingPunct="1"/>
            <a:r>
              <a:rPr lang="en-US" altLang="tr-TR" sz="2400"/>
              <a:t>An effective strategy for dealing with risk must consider </a:t>
            </a:r>
            <a:r>
              <a:rPr lang="en-US" altLang="tr-TR" sz="2400" u="sng"/>
              <a:t>three</a:t>
            </a:r>
            <a:r>
              <a:rPr lang="en-US" altLang="tr-TR" sz="2400"/>
              <a:t> issues</a:t>
            </a:r>
            <a:br>
              <a:rPr lang="en-US" altLang="tr-TR" sz="2400"/>
            </a:br>
            <a:r>
              <a:rPr lang="en-US" altLang="tr-TR" sz="2400"/>
              <a:t> 	(Note: these are not mutually exclusive)</a:t>
            </a:r>
          </a:p>
          <a:p>
            <a:pPr lvl="1" eaLnBrk="1" hangingPunct="1"/>
            <a:r>
              <a:rPr lang="en-US" altLang="tr-TR"/>
              <a:t>Risk mitigation (i.e., avoidance)</a:t>
            </a:r>
          </a:p>
          <a:p>
            <a:pPr lvl="1" eaLnBrk="1" hangingPunct="1"/>
            <a:r>
              <a:rPr lang="en-US" altLang="tr-TR"/>
              <a:t>Risk monitoring</a:t>
            </a:r>
          </a:p>
          <a:p>
            <a:pPr lvl="1" eaLnBrk="1" hangingPunct="1"/>
            <a:r>
              <a:rPr lang="en-US" altLang="tr-TR"/>
              <a:t>Risk management and contingency planning</a:t>
            </a:r>
          </a:p>
          <a:p>
            <a:pPr eaLnBrk="1" hangingPunct="1"/>
            <a:r>
              <a:rPr lang="en-US" altLang="tr-TR" sz="2400" u="sng"/>
              <a:t>Risk mitigation</a:t>
            </a:r>
            <a:r>
              <a:rPr lang="en-US" altLang="tr-TR" sz="2400"/>
              <a:t> (avoidance</a:t>
            </a:r>
            <a:r>
              <a:rPr lang="en-US" altLang="tr-TR" sz="2400" u="sng"/>
              <a:t>)</a:t>
            </a:r>
            <a:r>
              <a:rPr lang="en-US" altLang="tr-TR" sz="2400"/>
              <a:t> is the primary strategy and is achieved through a plan</a:t>
            </a:r>
          </a:p>
          <a:p>
            <a:pPr lvl="1" eaLnBrk="1" hangingPunct="1"/>
            <a:r>
              <a:rPr lang="en-US" altLang="tr-TR"/>
              <a:t>Example: Risk of high staff turnover (see next slide)</a:t>
            </a:r>
          </a:p>
        </p:txBody>
      </p:sp>
      <p:sp>
        <p:nvSpPr>
          <p:cNvPr id="33794" name="Slide Number Placeholder 5">
            <a:extLst>
              <a:ext uri="{FF2B5EF4-FFF2-40B4-BE49-F238E27FC236}">
                <a16:creationId xmlns:a16="http://schemas.microsoft.com/office/drawing/2014/main" id="{D1ED00BF-6007-6747-B3CD-94E46E2FF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1182" y="6356350"/>
            <a:ext cx="1929384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fld id="{CB630A7E-A726-894B-BCA3-4F7493B2DAD3}" type="slidenum">
              <a:rPr lang="en-US" altLang="tr-TR" sz="1800">
                <a:solidFill>
                  <a:schemeClr val="tx1">
                    <a:alpha val="80000"/>
                  </a:schemeClr>
                </a:solidFill>
              </a:rPr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27</a:t>
            </a:fld>
            <a:endParaRPr lang="en-US" altLang="tr-TR" sz="1800">
              <a:solidFill>
                <a:schemeClr val="tx1">
                  <a:alpha val="8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1" name="Title 5">
            <a:extLst>
              <a:ext uri="{FF2B5EF4-FFF2-40B4-BE49-F238E27FC236}">
                <a16:creationId xmlns:a16="http://schemas.microsoft.com/office/drawing/2014/main" id="{128D3350-2276-8640-8117-79589DA0C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3810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tr-TR"/>
              <a:t>Background (continued)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22B5AF57-0E07-8141-A2F8-5BDCAC559D9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438400" y="2438400"/>
            <a:ext cx="7315200" cy="3657600"/>
          </a:xfrm>
          <a:ln>
            <a:solidFill>
              <a:schemeClr val="accent1"/>
            </a:solidFill>
            <a:miter lim="800000"/>
            <a:headEnd/>
            <a:tailEnd/>
          </a:ln>
        </p:spPr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  <a:buFont typeface="Wingdings" pitchFamily="2" charset="2"/>
              <a:buChar char="q"/>
            </a:pPr>
            <a:r>
              <a:rPr lang="en-US" altLang="tr-TR" sz="1800" u="sng"/>
              <a:t>Meet</a:t>
            </a:r>
            <a:r>
              <a:rPr lang="en-US" altLang="tr-TR" sz="1800"/>
              <a:t> with current staff to </a:t>
            </a:r>
            <a:r>
              <a:rPr lang="en-US" altLang="tr-TR" sz="1800" u="sng"/>
              <a:t>determine causes</a:t>
            </a:r>
            <a:r>
              <a:rPr lang="en-US" altLang="tr-TR" sz="1800"/>
              <a:t> for turnover (e.g., poor working conditions, low pay, competitive job market)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Char char="q"/>
            </a:pPr>
            <a:r>
              <a:rPr lang="en-US" altLang="tr-TR" sz="1800" u="sng"/>
              <a:t>Mitigate</a:t>
            </a:r>
            <a:r>
              <a:rPr lang="en-US" altLang="tr-TR" sz="1800"/>
              <a:t> those causes that are under our control before the project starts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Char char="q"/>
            </a:pPr>
            <a:r>
              <a:rPr lang="en-US" altLang="tr-TR" sz="1800"/>
              <a:t>Once the project commences, </a:t>
            </a:r>
            <a:r>
              <a:rPr lang="en-US" altLang="tr-TR" sz="1800" u="sng"/>
              <a:t>assume </a:t>
            </a:r>
            <a:r>
              <a:rPr lang="en-US" altLang="tr-TR" sz="1800"/>
              <a:t>turnover will occur and </a:t>
            </a:r>
            <a:r>
              <a:rPr lang="en-US" altLang="tr-TR" sz="1800" u="sng"/>
              <a:t>develop</a:t>
            </a:r>
            <a:r>
              <a:rPr lang="en-US" altLang="tr-TR" sz="1800"/>
              <a:t> techniques to ensure continuity when people leave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Char char="q"/>
            </a:pPr>
            <a:r>
              <a:rPr lang="en-US" altLang="tr-TR" sz="1800" u="sng"/>
              <a:t>Organize</a:t>
            </a:r>
            <a:r>
              <a:rPr lang="en-US" altLang="tr-TR" sz="1800"/>
              <a:t> project teams so that information about each development activity is </a:t>
            </a:r>
            <a:r>
              <a:rPr lang="en-US" altLang="tr-TR" sz="1800" u="sng"/>
              <a:t>widely dispersed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Char char="q"/>
            </a:pPr>
            <a:r>
              <a:rPr lang="en-US" altLang="tr-TR" sz="1800" u="sng"/>
              <a:t>Define</a:t>
            </a:r>
            <a:r>
              <a:rPr lang="en-US" altLang="tr-TR" sz="1800"/>
              <a:t> documentation standards and </a:t>
            </a:r>
            <a:r>
              <a:rPr lang="en-US" altLang="tr-TR" sz="1800" u="sng"/>
              <a:t>establish</a:t>
            </a:r>
            <a:r>
              <a:rPr lang="en-US" altLang="tr-TR" sz="1800"/>
              <a:t> mechanisms to ensure that documents are developed in a timely manner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Char char="q"/>
            </a:pPr>
            <a:r>
              <a:rPr lang="en-US" altLang="tr-TR" sz="1800" u="sng"/>
              <a:t>Conduct</a:t>
            </a:r>
            <a:r>
              <a:rPr lang="en-US" altLang="tr-TR" sz="1800"/>
              <a:t> peer reviews of all work (so that more than one person is "up to speed")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Char char="q"/>
            </a:pPr>
            <a:r>
              <a:rPr lang="en-US" altLang="tr-TR" sz="1800" u="sng"/>
              <a:t>Assign</a:t>
            </a:r>
            <a:r>
              <a:rPr lang="en-US" altLang="tr-TR" sz="1800"/>
              <a:t> a backup staff member for every critical technologist</a:t>
            </a:r>
          </a:p>
        </p:txBody>
      </p:sp>
      <p:sp>
        <p:nvSpPr>
          <p:cNvPr id="34818" name="Slide Number Placeholder 5">
            <a:extLst>
              <a:ext uri="{FF2B5EF4-FFF2-40B4-BE49-F238E27FC236}">
                <a16:creationId xmlns:a16="http://schemas.microsoft.com/office/drawing/2014/main" id="{F88E2C0B-7608-FC4E-889E-F27F93D99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E859E62-F38A-D647-AACE-F9175665C503}" type="slidenum">
              <a:rPr lang="en-US" altLang="tr-TR" sz="1400"/>
              <a:pPr>
                <a:spcBef>
                  <a:spcPct val="0"/>
                </a:spcBef>
                <a:buFontTx/>
                <a:buNone/>
              </a:pPr>
              <a:t>28</a:t>
            </a:fld>
            <a:endParaRPr lang="en-US" altLang="tr-TR" sz="140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70C57E2-5FE5-9847-8EF7-95325D1B7B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295400"/>
            <a:ext cx="8686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eaLnBrk="1" hangingPunct="1">
              <a:defRPr/>
            </a:pPr>
            <a:r>
              <a:rPr lang="en-US" sz="3200" ker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Strategy for Reducing Staff Turnover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2">
            <a:extLst>
              <a:ext uri="{FF2B5EF4-FFF2-40B4-BE49-F238E27FC236}">
                <a16:creationId xmlns:a16="http://schemas.microsoft.com/office/drawing/2014/main" id="{0C9D0814-29FB-AB42-9A21-F4621713C4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tr-TR"/>
              <a:t>Background (continued)</a:t>
            </a: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1">
              <a:lumMod val="100000"/>
              <a:lumOff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844" name="Rectangle 3">
            <a:extLst>
              <a:ext uri="{FF2B5EF4-FFF2-40B4-BE49-F238E27FC236}">
                <a16:creationId xmlns:a16="http://schemas.microsoft.com/office/drawing/2014/main" id="{43C19A2D-EDA8-B941-9B9E-CA6BF020C25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eaLnBrk="1" hangingPunct="1"/>
            <a:r>
              <a:rPr lang="en-US" altLang="tr-TR" sz="2400"/>
              <a:t>During </a:t>
            </a:r>
            <a:r>
              <a:rPr lang="en-US" altLang="tr-TR" sz="2400" u="sng"/>
              <a:t>risk monitoring</a:t>
            </a:r>
            <a:r>
              <a:rPr lang="en-US" altLang="tr-TR" sz="2400"/>
              <a:t>, the project manager </a:t>
            </a:r>
            <a:r>
              <a:rPr lang="en-US" altLang="tr-TR" sz="2400" u="sng"/>
              <a:t>monitors</a:t>
            </a:r>
            <a:r>
              <a:rPr lang="en-US" altLang="tr-TR" sz="2400"/>
              <a:t> factors that may provide an </a:t>
            </a:r>
            <a:r>
              <a:rPr lang="en-US" altLang="tr-TR" sz="2400" u="sng"/>
              <a:t>indication</a:t>
            </a:r>
            <a:r>
              <a:rPr lang="en-US" altLang="tr-TR" sz="2400"/>
              <a:t> of whether a risk is becoming more or less likely </a:t>
            </a:r>
          </a:p>
          <a:p>
            <a:pPr eaLnBrk="1" hangingPunct="1"/>
            <a:r>
              <a:rPr lang="en-US" altLang="tr-TR" sz="2400" u="sng"/>
              <a:t>Risk management</a:t>
            </a:r>
            <a:r>
              <a:rPr lang="en-US" altLang="tr-TR" sz="2400"/>
              <a:t> and contingency planning </a:t>
            </a:r>
            <a:r>
              <a:rPr lang="en-US" altLang="tr-TR" sz="2400" u="sng"/>
              <a:t>assume</a:t>
            </a:r>
            <a:r>
              <a:rPr lang="en-US" altLang="tr-TR" sz="2400"/>
              <a:t> that mitigation efforts have </a:t>
            </a:r>
            <a:r>
              <a:rPr lang="en-US" altLang="tr-TR" sz="2400" u="sng"/>
              <a:t>failed</a:t>
            </a:r>
            <a:r>
              <a:rPr lang="en-US" altLang="tr-TR" sz="2400"/>
              <a:t> and that the risk has become a reality</a:t>
            </a:r>
          </a:p>
          <a:p>
            <a:pPr eaLnBrk="1" hangingPunct="1"/>
            <a:r>
              <a:rPr lang="en-US" altLang="tr-TR" sz="2400"/>
              <a:t>RMMM steps incur </a:t>
            </a:r>
            <a:r>
              <a:rPr lang="en-US" altLang="tr-TR" sz="2400" u="sng"/>
              <a:t>additional</a:t>
            </a:r>
            <a:r>
              <a:rPr lang="en-US" altLang="tr-TR" sz="2400"/>
              <a:t> project cost</a:t>
            </a:r>
          </a:p>
          <a:p>
            <a:pPr lvl="1" eaLnBrk="1" hangingPunct="1"/>
            <a:r>
              <a:rPr lang="en-US" altLang="tr-TR"/>
              <a:t>Large projects may have identified  30 – 40 risks</a:t>
            </a:r>
          </a:p>
          <a:p>
            <a:pPr eaLnBrk="1" hangingPunct="1"/>
            <a:r>
              <a:rPr lang="en-US" altLang="tr-TR" sz="2400"/>
              <a:t>Risk is </a:t>
            </a:r>
            <a:r>
              <a:rPr lang="en-US" altLang="tr-TR" sz="2400" u="sng"/>
              <a:t>not limited</a:t>
            </a:r>
            <a:r>
              <a:rPr lang="en-US" altLang="tr-TR" sz="2400"/>
              <a:t> to the software project itself</a:t>
            </a:r>
          </a:p>
          <a:p>
            <a:pPr lvl="1" eaLnBrk="1" hangingPunct="1"/>
            <a:r>
              <a:rPr lang="en-US" altLang="tr-TR"/>
              <a:t>Risks can occur after the software has been delivered to the user</a:t>
            </a:r>
          </a:p>
        </p:txBody>
      </p:sp>
      <p:sp>
        <p:nvSpPr>
          <p:cNvPr id="35842" name="Slide Number Placeholder 5">
            <a:extLst>
              <a:ext uri="{FF2B5EF4-FFF2-40B4-BE49-F238E27FC236}">
                <a16:creationId xmlns:a16="http://schemas.microsoft.com/office/drawing/2014/main" id="{FB2B7445-0493-7B43-91CA-5C3EAE1FD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1182" y="6356350"/>
            <a:ext cx="1929384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fld id="{E91698CB-64C8-4D4C-BA1D-5AED56AF275D}" type="slidenum">
              <a:rPr lang="en-US" altLang="tr-TR" sz="1800">
                <a:solidFill>
                  <a:schemeClr val="tx1">
                    <a:alpha val="80000"/>
                  </a:schemeClr>
                </a:solidFill>
              </a:rPr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29</a:t>
            </a:fld>
            <a:endParaRPr lang="en-US" altLang="tr-TR" sz="1800">
              <a:solidFill>
                <a:schemeClr val="tx1">
                  <a:alpha val="8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E57A3F2-3497-430E-BCD2-151E9B574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88B1F424-0E60-4F04-AFC7-00E1F2110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6B509DD1-7F4E-4C4D-9B18-626473A5F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BB89D3BB-9A77-48E3-8C98-9A0A1DD4F7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C15E97-8F55-40C2-92B0-3569A4530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754" y="1522820"/>
            <a:ext cx="2748041" cy="3601914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  <a:cs typeface="Calibri Light"/>
              </a:rPr>
              <a:t>Agenda</a:t>
            </a:r>
            <a:endParaRPr lang="en-US" sz="3600">
              <a:solidFill>
                <a:srgbClr val="FFFF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87C626-8431-4541-AA4B-AA0C3B3CF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46795" y="6383066"/>
            <a:ext cx="682311" cy="31593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F7BC2E7-97C0-1044-A503-F8218AD8D67E}" type="slidenum">
              <a:rPr lang="en-US" altLang="tr-TR" smtClean="0"/>
              <a:pPr>
                <a:spcAft>
                  <a:spcPts val="600"/>
                </a:spcAft>
              </a:pPr>
              <a:t>3</a:t>
            </a:fld>
            <a:endParaRPr lang="en-US" altLang="tr-TR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FA4D5B04-D9E5-40DF-8FC1-9E50EB428A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7338408"/>
              </p:ext>
            </p:extLst>
          </p:nvPr>
        </p:nvGraphicFramePr>
        <p:xfrm>
          <a:off x="4351605" y="387653"/>
          <a:ext cx="8078824" cy="57043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016799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70" name="Rectangle 72">
            <a:extLst>
              <a:ext uri="{FF2B5EF4-FFF2-40B4-BE49-F238E27FC236}">
                <a16:creationId xmlns:a16="http://schemas.microsoft.com/office/drawing/2014/main" id="{9264D464-898B-4908-88FD-33A83D6ED6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867" name="Rectangle 2">
            <a:extLst>
              <a:ext uri="{FF2B5EF4-FFF2-40B4-BE49-F238E27FC236}">
                <a16:creationId xmlns:a16="http://schemas.microsoft.com/office/drawing/2014/main" id="{103B9239-7EBF-724F-87CB-9F2E78E7C3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365126"/>
            <a:ext cx="9808597" cy="1146176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tr-TR">
                <a:solidFill>
                  <a:schemeClr val="bg1"/>
                </a:solidFill>
              </a:rPr>
              <a:t>Background (continued)</a:t>
            </a:r>
          </a:p>
        </p:txBody>
      </p:sp>
      <p:sp>
        <p:nvSpPr>
          <p:cNvPr id="36871" name="Freeform: Shape 74">
            <a:extLst>
              <a:ext uri="{FF2B5EF4-FFF2-40B4-BE49-F238E27FC236}">
                <a16:creationId xmlns:a16="http://schemas.microsoft.com/office/drawing/2014/main" id="{F0BC1D9E-4401-4EC0-88FD-ED103CB57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0670" y="2"/>
            <a:ext cx="1191330" cy="1511301"/>
          </a:xfrm>
          <a:custGeom>
            <a:avLst/>
            <a:gdLst>
              <a:gd name="connsiteX0" fmla="*/ 697617 w 1191330"/>
              <a:gd name="connsiteY0" fmla="*/ 0 h 1511301"/>
              <a:gd name="connsiteX1" fmla="*/ 1191330 w 1191330"/>
              <a:gd name="connsiteY1" fmla="*/ 0 h 1511301"/>
              <a:gd name="connsiteX2" fmla="*/ 1191330 w 1191330"/>
              <a:gd name="connsiteY2" fmla="*/ 1511301 h 1511301"/>
              <a:gd name="connsiteX3" fmla="*/ 0 w 1191330"/>
              <a:gd name="connsiteY3" fmla="*/ 1511301 h 1511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1330" h="1511301">
                <a:moveTo>
                  <a:pt x="697617" y="0"/>
                </a:moveTo>
                <a:lnTo>
                  <a:pt x="1191330" y="0"/>
                </a:lnTo>
                <a:lnTo>
                  <a:pt x="1191330" y="1511301"/>
                </a:lnTo>
                <a:lnTo>
                  <a:pt x="0" y="1511301"/>
                </a:lnTo>
                <a:close/>
              </a:path>
            </a:pathLst>
          </a:custGeom>
          <a:solidFill>
            <a:schemeClr val="accent1">
              <a:lumMod val="100000"/>
              <a:lumOff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6872" name="Freeform: Shape 76">
            <a:extLst>
              <a:ext uri="{FF2B5EF4-FFF2-40B4-BE49-F238E27FC236}">
                <a16:creationId xmlns:a16="http://schemas.microsoft.com/office/drawing/2014/main" id="{B0AAF7C9-094E-400C-A428-F6C2262F6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0688"/>
            <a:ext cx="10753320" cy="5167312"/>
          </a:xfrm>
          <a:custGeom>
            <a:avLst/>
            <a:gdLst>
              <a:gd name="connsiteX0" fmla="*/ 0 w 10753320"/>
              <a:gd name="connsiteY0" fmla="*/ 0 h 5167312"/>
              <a:gd name="connsiteX1" fmla="*/ 9680943 w 10753320"/>
              <a:gd name="connsiteY1" fmla="*/ 0 h 5167312"/>
              <a:gd name="connsiteX2" fmla="*/ 9680223 w 10753320"/>
              <a:gd name="connsiteY2" fmla="*/ 952 h 5167312"/>
              <a:gd name="connsiteX3" fmla="*/ 10753320 w 10753320"/>
              <a:gd name="connsiteY3" fmla="*/ 952 h 5167312"/>
              <a:gd name="connsiteX4" fmla="*/ 8359441 w 10753320"/>
              <a:gd name="connsiteY4" fmla="*/ 5167312 h 5167312"/>
              <a:gd name="connsiteX5" fmla="*/ 4821866 w 10753320"/>
              <a:gd name="connsiteY5" fmla="*/ 5167312 h 5167312"/>
              <a:gd name="connsiteX6" fmla="*/ 4821866 w 10753320"/>
              <a:gd name="connsiteY6" fmla="*/ 5166360 h 5167312"/>
              <a:gd name="connsiteX7" fmla="*/ 0 w 10753320"/>
              <a:gd name="connsiteY7" fmla="*/ 5166360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53320" h="5167312">
                <a:moveTo>
                  <a:pt x="0" y="0"/>
                </a:moveTo>
                <a:lnTo>
                  <a:pt x="9680943" y="0"/>
                </a:lnTo>
                <a:lnTo>
                  <a:pt x="9680223" y="952"/>
                </a:lnTo>
                <a:lnTo>
                  <a:pt x="10753320" y="952"/>
                </a:lnTo>
                <a:lnTo>
                  <a:pt x="8359441" y="5167312"/>
                </a:lnTo>
                <a:lnTo>
                  <a:pt x="4821866" y="5167312"/>
                </a:lnTo>
                <a:lnTo>
                  <a:pt x="4821866" y="5166360"/>
                </a:lnTo>
                <a:lnTo>
                  <a:pt x="0" y="516636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868" name="Rectangle 3">
            <a:extLst>
              <a:ext uri="{FF2B5EF4-FFF2-40B4-BE49-F238E27FC236}">
                <a16:creationId xmlns:a16="http://schemas.microsoft.com/office/drawing/2014/main" id="{9887BFEC-148F-8A46-9967-95A613DB8AD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38201" y="2055811"/>
            <a:ext cx="7315200" cy="4121152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tr-TR" sz="2400"/>
              <a:t>Software safety and hazard analysis</a:t>
            </a:r>
          </a:p>
          <a:p>
            <a:pPr lvl="1" eaLnBrk="1" hangingPunct="1"/>
            <a:r>
              <a:rPr lang="en-US" altLang="tr-TR"/>
              <a:t>These are </a:t>
            </a:r>
            <a:r>
              <a:rPr lang="en-US" altLang="tr-TR" u="sng"/>
              <a:t>software quality assurance</a:t>
            </a:r>
            <a:r>
              <a:rPr lang="en-US" altLang="tr-TR"/>
              <a:t> activities that focus on the </a:t>
            </a:r>
            <a:r>
              <a:rPr lang="en-US" altLang="tr-TR" u="sng"/>
              <a:t>identification</a:t>
            </a:r>
            <a:r>
              <a:rPr lang="en-US" altLang="tr-TR"/>
              <a:t> and </a:t>
            </a:r>
            <a:r>
              <a:rPr lang="en-US" altLang="tr-TR" u="sng"/>
              <a:t>assessment</a:t>
            </a:r>
            <a:r>
              <a:rPr lang="en-US" altLang="tr-TR"/>
              <a:t> of potential hazards that may affect software negatively and cause an entire system to fail</a:t>
            </a:r>
          </a:p>
          <a:p>
            <a:pPr lvl="1" eaLnBrk="1" hangingPunct="1"/>
            <a:r>
              <a:rPr lang="en-US" altLang="tr-TR"/>
              <a:t>If hazards can be </a:t>
            </a:r>
            <a:r>
              <a:rPr lang="en-US" altLang="tr-TR" u="sng"/>
              <a:t>identified early</a:t>
            </a:r>
            <a:r>
              <a:rPr lang="en-US" altLang="tr-TR"/>
              <a:t> in the software process, software design features can be specified that will either </a:t>
            </a:r>
            <a:r>
              <a:rPr lang="en-US" altLang="tr-TR" u="sng"/>
              <a:t>eliminate</a:t>
            </a:r>
            <a:r>
              <a:rPr lang="en-US" altLang="tr-TR"/>
              <a:t> or </a:t>
            </a:r>
            <a:r>
              <a:rPr lang="en-US" altLang="tr-TR" u="sng"/>
              <a:t>control</a:t>
            </a:r>
            <a:r>
              <a:rPr lang="en-US" altLang="tr-TR"/>
              <a:t> potential hazards</a:t>
            </a:r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6200B311-3585-4069-AAC6-CD443FA5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986" y="1690688"/>
            <a:ext cx="3668014" cy="5167312"/>
          </a:xfrm>
          <a:custGeom>
            <a:avLst/>
            <a:gdLst>
              <a:gd name="connsiteX0" fmla="*/ 2391664 w 3668014"/>
              <a:gd name="connsiteY0" fmla="*/ 0 h 5167312"/>
              <a:gd name="connsiteX1" fmla="*/ 3668014 w 3668014"/>
              <a:gd name="connsiteY1" fmla="*/ 0 h 5167312"/>
              <a:gd name="connsiteX2" fmla="*/ 3668014 w 3668014"/>
              <a:gd name="connsiteY2" fmla="*/ 5167312 h 5167312"/>
              <a:gd name="connsiteX3" fmla="*/ 0 w 3668014"/>
              <a:gd name="connsiteY3" fmla="*/ 5167312 h 5167312"/>
              <a:gd name="connsiteX4" fmla="*/ 2393879 w 3668014"/>
              <a:gd name="connsiteY4" fmla="*/ 952 h 5167312"/>
              <a:gd name="connsiteX5" fmla="*/ 2391664 w 366801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68014" h="5167312">
                <a:moveTo>
                  <a:pt x="2391664" y="0"/>
                </a:moveTo>
                <a:lnTo>
                  <a:pt x="3668014" y="0"/>
                </a:lnTo>
                <a:lnTo>
                  <a:pt x="3668014" y="5167312"/>
                </a:lnTo>
                <a:lnTo>
                  <a:pt x="0" y="5167312"/>
                </a:lnTo>
                <a:lnTo>
                  <a:pt x="2393879" y="952"/>
                </a:lnTo>
                <a:lnTo>
                  <a:pt x="2391664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866" name="Slide Number Placeholder 5">
            <a:extLst>
              <a:ext uri="{FF2B5EF4-FFF2-40B4-BE49-F238E27FC236}">
                <a16:creationId xmlns:a16="http://schemas.microsoft.com/office/drawing/2014/main" id="{5EAEE884-F497-1E4D-AD83-FDFEC2BD5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fld id="{2249CAF2-8335-5D4F-99E8-CE0E6DBF93F7}" type="slidenum">
              <a:rPr lang="en-US" altLang="tr-TR" sz="1800">
                <a:solidFill>
                  <a:schemeClr val="bg1"/>
                </a:solidFill>
              </a:rPr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30</a:t>
            </a:fld>
            <a:endParaRPr lang="en-US" altLang="tr-TR" sz="1800">
              <a:solidFill>
                <a:schemeClr val="bg1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2">
            <a:extLst>
              <a:ext uri="{FF2B5EF4-FFF2-40B4-BE49-F238E27FC236}">
                <a16:creationId xmlns:a16="http://schemas.microsoft.com/office/drawing/2014/main" id="{3C708D63-7AEF-984A-A574-278C8287096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tr-TR"/>
              <a:t>The RMMM Plan</a:t>
            </a: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1">
              <a:lumMod val="100000"/>
              <a:lumOff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892" name="Rectangle 3">
            <a:extLst>
              <a:ext uri="{FF2B5EF4-FFF2-40B4-BE49-F238E27FC236}">
                <a16:creationId xmlns:a16="http://schemas.microsoft.com/office/drawing/2014/main" id="{CB4FD959-C28F-EF47-A4FA-40CF124980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eaLnBrk="1" hangingPunct="1"/>
            <a:r>
              <a:rPr lang="en-US" altLang="tr-TR" sz="1900"/>
              <a:t>The RMMM plan may be a part of the software development plan or may be a separate document</a:t>
            </a:r>
          </a:p>
          <a:p>
            <a:pPr eaLnBrk="1" hangingPunct="1"/>
            <a:r>
              <a:rPr lang="en-US" altLang="tr-TR" sz="1900"/>
              <a:t>Once RMMM has been documented and the project has begun, the risk mitigation, and monitoring steps begin</a:t>
            </a:r>
          </a:p>
          <a:p>
            <a:pPr lvl="1" eaLnBrk="1" hangingPunct="1"/>
            <a:r>
              <a:rPr lang="en-US" altLang="tr-TR" sz="1900"/>
              <a:t>Risk </a:t>
            </a:r>
            <a:r>
              <a:rPr lang="en-US" altLang="tr-TR" sz="1900" u="sng"/>
              <a:t>mitigation</a:t>
            </a:r>
            <a:r>
              <a:rPr lang="en-US" altLang="tr-TR" sz="1900"/>
              <a:t> is a problem </a:t>
            </a:r>
            <a:r>
              <a:rPr lang="en-US" altLang="tr-TR" sz="1900" u="sng"/>
              <a:t>avoidance</a:t>
            </a:r>
            <a:r>
              <a:rPr lang="en-US" altLang="tr-TR" sz="1900"/>
              <a:t> activity</a:t>
            </a:r>
          </a:p>
          <a:p>
            <a:pPr lvl="1" eaLnBrk="1" hangingPunct="1"/>
            <a:r>
              <a:rPr lang="en-US" altLang="tr-TR" sz="1900"/>
              <a:t>Risk </a:t>
            </a:r>
            <a:r>
              <a:rPr lang="en-US" altLang="tr-TR" sz="1900" u="sng"/>
              <a:t>monitoring</a:t>
            </a:r>
            <a:r>
              <a:rPr lang="en-US" altLang="tr-TR" sz="1900"/>
              <a:t> is a project </a:t>
            </a:r>
            <a:r>
              <a:rPr lang="en-US" altLang="tr-TR" sz="1900" u="sng"/>
              <a:t>tracking</a:t>
            </a:r>
            <a:r>
              <a:rPr lang="en-US" altLang="tr-TR" sz="1900"/>
              <a:t> activity</a:t>
            </a:r>
          </a:p>
          <a:p>
            <a:pPr eaLnBrk="1" hangingPunct="1"/>
            <a:r>
              <a:rPr lang="en-US" altLang="tr-TR" sz="1900"/>
              <a:t>Risk monitoring has </a:t>
            </a:r>
            <a:r>
              <a:rPr lang="en-US" altLang="tr-TR" sz="1900" u="sng"/>
              <a:t>three</a:t>
            </a:r>
            <a:r>
              <a:rPr lang="en-US" altLang="tr-TR" sz="1900"/>
              <a:t> objectives</a:t>
            </a:r>
          </a:p>
          <a:p>
            <a:pPr lvl="1" eaLnBrk="1" hangingPunct="1"/>
            <a:r>
              <a:rPr lang="en-US" altLang="tr-TR" sz="1900"/>
              <a:t>To </a:t>
            </a:r>
            <a:r>
              <a:rPr lang="en-US" altLang="tr-TR" sz="1900" u="sng"/>
              <a:t>assess</a:t>
            </a:r>
            <a:r>
              <a:rPr lang="en-US" altLang="tr-TR" sz="1900"/>
              <a:t> whether predicted risks do, in fact, </a:t>
            </a:r>
            <a:r>
              <a:rPr lang="en-US" altLang="tr-TR" sz="1900" u="sng"/>
              <a:t>occur</a:t>
            </a:r>
          </a:p>
          <a:p>
            <a:pPr lvl="1" eaLnBrk="1" hangingPunct="1"/>
            <a:r>
              <a:rPr lang="en-US" altLang="tr-TR" sz="1900"/>
              <a:t>To </a:t>
            </a:r>
            <a:r>
              <a:rPr lang="en-US" altLang="tr-TR" sz="1900" u="sng"/>
              <a:t>ensure</a:t>
            </a:r>
            <a:r>
              <a:rPr lang="en-US" altLang="tr-TR" sz="1900"/>
              <a:t> that risk aversion steps defined for the risk are being properly </a:t>
            </a:r>
            <a:r>
              <a:rPr lang="en-US" altLang="tr-TR" sz="1900" u="sng"/>
              <a:t>applied</a:t>
            </a:r>
          </a:p>
          <a:p>
            <a:pPr lvl="1" eaLnBrk="1" hangingPunct="1"/>
            <a:r>
              <a:rPr lang="en-US" altLang="tr-TR" sz="1900"/>
              <a:t>To </a:t>
            </a:r>
            <a:r>
              <a:rPr lang="en-US" altLang="tr-TR" sz="1900" u="sng"/>
              <a:t>collect</a:t>
            </a:r>
            <a:r>
              <a:rPr lang="en-US" altLang="tr-TR" sz="1900"/>
              <a:t> information that can be used for </a:t>
            </a:r>
            <a:r>
              <a:rPr lang="en-US" altLang="tr-TR" sz="1900" u="sng"/>
              <a:t>future</a:t>
            </a:r>
            <a:r>
              <a:rPr lang="en-US" altLang="tr-TR" sz="1900"/>
              <a:t> risk analysis</a:t>
            </a:r>
          </a:p>
          <a:p>
            <a:pPr eaLnBrk="1" hangingPunct="1"/>
            <a:r>
              <a:rPr lang="en-US" altLang="tr-TR" sz="1900"/>
              <a:t>The findings from risk monitoring may allow the project manager to ascertain what risks caused which problems throughout the project</a:t>
            </a:r>
          </a:p>
        </p:txBody>
      </p:sp>
      <p:sp>
        <p:nvSpPr>
          <p:cNvPr id="37890" name="Slide Number Placeholder 5">
            <a:extLst>
              <a:ext uri="{FF2B5EF4-FFF2-40B4-BE49-F238E27FC236}">
                <a16:creationId xmlns:a16="http://schemas.microsoft.com/office/drawing/2014/main" id="{272CC27E-4C27-0248-82DB-EDBA18AAE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1182" y="6356350"/>
            <a:ext cx="1929384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fld id="{B3F3B2BA-A382-CE45-905E-B286356E54D7}" type="slidenum">
              <a:rPr lang="en-US" altLang="tr-TR" sz="1800">
                <a:solidFill>
                  <a:schemeClr val="tx1">
                    <a:alpha val="80000"/>
                  </a:schemeClr>
                </a:solidFill>
              </a:rPr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31</a:t>
            </a:fld>
            <a:endParaRPr lang="en-US" altLang="tr-TR" sz="1800">
              <a:solidFill>
                <a:schemeClr val="tx1">
                  <a:alpha val="8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9" name="Rectangle 2">
            <a:extLst>
              <a:ext uri="{FF2B5EF4-FFF2-40B4-BE49-F238E27FC236}">
                <a16:creationId xmlns:a16="http://schemas.microsoft.com/office/drawing/2014/main" id="{416DFF46-57AE-3A43-B424-B442F042738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76400" y="76200"/>
            <a:ext cx="8763000" cy="1143000"/>
          </a:xfrm>
        </p:spPr>
        <p:txBody>
          <a:bodyPr/>
          <a:lstStyle/>
          <a:p>
            <a:pPr eaLnBrk="1" hangingPunct="1"/>
            <a:r>
              <a:rPr lang="en-US" altLang="tr-TR"/>
              <a:t>Seven Principles of Risk Management</a:t>
            </a:r>
          </a:p>
        </p:txBody>
      </p:sp>
      <p:sp>
        <p:nvSpPr>
          <p:cNvPr id="39938" name="Slide Number Placeholder 5">
            <a:extLst>
              <a:ext uri="{FF2B5EF4-FFF2-40B4-BE49-F238E27FC236}">
                <a16:creationId xmlns:a16="http://schemas.microsoft.com/office/drawing/2014/main" id="{5D4FF4D0-6CDD-DA4F-B0B3-2E5B617C9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6292E4F-EE7E-DD4B-9738-E50A5F4EBCE7}" type="slidenum">
              <a:rPr lang="en-US" altLang="tr-TR" sz="1400"/>
              <a:pPr>
                <a:spcBef>
                  <a:spcPct val="0"/>
                </a:spcBef>
                <a:buFontTx/>
                <a:buNone/>
              </a:pPr>
              <a:t>32</a:t>
            </a:fld>
            <a:endParaRPr lang="en-US" altLang="tr-TR" sz="1400"/>
          </a:p>
        </p:txBody>
      </p:sp>
      <p:grpSp>
        <p:nvGrpSpPr>
          <p:cNvPr id="38930" name="Group 38929">
            <a:extLst>
              <a:ext uri="{FF2B5EF4-FFF2-40B4-BE49-F238E27FC236}">
                <a16:creationId xmlns:a16="http://schemas.microsoft.com/office/drawing/2014/main" id="{1AD40A1F-89FB-244A-957E-7A5AF7C616CF}"/>
              </a:ext>
            </a:extLst>
          </p:cNvPr>
          <p:cNvGrpSpPr>
            <a:grpSpLocks/>
          </p:cNvGrpSpPr>
          <p:nvPr/>
        </p:nvGrpSpPr>
        <p:grpSpPr bwMode="auto">
          <a:xfrm>
            <a:off x="1828800" y="1069976"/>
            <a:ext cx="8458200" cy="771525"/>
            <a:chOff x="304800" y="1069238"/>
            <a:chExt cx="8458200" cy="771770"/>
          </a:xfrm>
        </p:grpSpPr>
        <p:sp>
          <p:nvSpPr>
            <p:cNvPr id="38912" name="Straight Connector 38911">
              <a:extLst>
                <a:ext uri="{FF2B5EF4-FFF2-40B4-BE49-F238E27FC236}">
                  <a16:creationId xmlns:a16="http://schemas.microsoft.com/office/drawing/2014/main" id="{8B489008-A838-3D4C-A567-928B773A89EA}"/>
                </a:ext>
              </a:extLst>
            </p:cNvPr>
            <p:cNvSpPr/>
            <p:nvPr/>
          </p:nvSpPr>
          <p:spPr>
            <a:xfrm>
              <a:off x="304800" y="1841008"/>
              <a:ext cx="8458200" cy="0"/>
            </a:xfrm>
            <a:prstGeom prst="line">
              <a:avLst/>
            </a:prstGeom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913" name="Freeform 38912">
              <a:extLst>
                <a:ext uri="{FF2B5EF4-FFF2-40B4-BE49-F238E27FC236}">
                  <a16:creationId xmlns:a16="http://schemas.microsoft.com/office/drawing/2014/main" id="{EBC0196E-DB6D-DC44-9F58-8E53BF2E53C5}"/>
                </a:ext>
              </a:extLst>
            </p:cNvPr>
            <p:cNvSpPr/>
            <p:nvPr/>
          </p:nvSpPr>
          <p:spPr>
            <a:xfrm>
              <a:off x="2503488" y="1069238"/>
              <a:ext cx="6259512" cy="771770"/>
            </a:xfrm>
            <a:custGeom>
              <a:avLst/>
              <a:gdLst>
                <a:gd name="connsiteX0" fmla="*/ 0 w 6259068"/>
                <a:gd name="connsiteY0" fmla="*/ 0 h 771770"/>
                <a:gd name="connsiteX1" fmla="*/ 6259068 w 6259068"/>
                <a:gd name="connsiteY1" fmla="*/ 0 h 771770"/>
                <a:gd name="connsiteX2" fmla="*/ 6259068 w 6259068"/>
                <a:gd name="connsiteY2" fmla="*/ 771770 h 771770"/>
                <a:gd name="connsiteX3" fmla="*/ 0 w 6259068"/>
                <a:gd name="connsiteY3" fmla="*/ 771770 h 771770"/>
                <a:gd name="connsiteX4" fmla="*/ 0 w 6259068"/>
                <a:gd name="connsiteY4" fmla="*/ 0 h 77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068" h="771770">
                  <a:moveTo>
                    <a:pt x="0" y="0"/>
                  </a:moveTo>
                  <a:lnTo>
                    <a:pt x="6259068" y="0"/>
                  </a:lnTo>
                  <a:lnTo>
                    <a:pt x="6259068" y="771770"/>
                  </a:lnTo>
                  <a:lnTo>
                    <a:pt x="0" y="77177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lIns="30480" tIns="30480" rIns="30480" bIns="30480" spcCol="1270" anchor="b"/>
            <a:lstStyle/>
            <a:p>
              <a:pPr defTabSz="7112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/>
                <a:t>View software risks within the context of a system and the business problem that is intended to solve</a:t>
              </a:r>
              <a:endParaRPr lang="tr-TR"/>
            </a:p>
          </p:txBody>
        </p:sp>
      </p:grpSp>
      <p:sp>
        <p:nvSpPr>
          <p:cNvPr id="38917" name="Freeform 38916">
            <a:extLst>
              <a:ext uri="{FF2B5EF4-FFF2-40B4-BE49-F238E27FC236}">
                <a16:creationId xmlns:a16="http://schemas.microsoft.com/office/drawing/2014/main" id="{92FA663E-0F69-E745-8E75-848C202A1172}"/>
              </a:ext>
            </a:extLst>
          </p:cNvPr>
          <p:cNvSpPr/>
          <p:nvPr/>
        </p:nvSpPr>
        <p:spPr>
          <a:xfrm>
            <a:off x="1828800" y="1069976"/>
            <a:ext cx="2198688" cy="771525"/>
          </a:xfrm>
          <a:custGeom>
            <a:avLst/>
            <a:gdLst>
              <a:gd name="connsiteX0" fmla="*/ 128654 w 2199132"/>
              <a:gd name="connsiteY0" fmla="*/ 0 h 771770"/>
              <a:gd name="connsiteX1" fmla="*/ 2070478 w 2199132"/>
              <a:gd name="connsiteY1" fmla="*/ 0 h 771770"/>
              <a:gd name="connsiteX2" fmla="*/ 2199132 w 2199132"/>
              <a:gd name="connsiteY2" fmla="*/ 128654 h 771770"/>
              <a:gd name="connsiteX3" fmla="*/ 2199132 w 2199132"/>
              <a:gd name="connsiteY3" fmla="*/ 771770 h 771770"/>
              <a:gd name="connsiteX4" fmla="*/ 2199132 w 2199132"/>
              <a:gd name="connsiteY4" fmla="*/ 771770 h 771770"/>
              <a:gd name="connsiteX5" fmla="*/ 0 w 2199132"/>
              <a:gd name="connsiteY5" fmla="*/ 771770 h 771770"/>
              <a:gd name="connsiteX6" fmla="*/ 0 w 2199132"/>
              <a:gd name="connsiteY6" fmla="*/ 771770 h 771770"/>
              <a:gd name="connsiteX7" fmla="*/ 0 w 2199132"/>
              <a:gd name="connsiteY7" fmla="*/ 128654 h 771770"/>
              <a:gd name="connsiteX8" fmla="*/ 128654 w 2199132"/>
              <a:gd name="connsiteY8" fmla="*/ 0 h 77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99132" h="771770">
                <a:moveTo>
                  <a:pt x="128654" y="0"/>
                </a:moveTo>
                <a:lnTo>
                  <a:pt x="2070478" y="0"/>
                </a:lnTo>
                <a:cubicBezTo>
                  <a:pt x="2141532" y="0"/>
                  <a:pt x="2199132" y="57600"/>
                  <a:pt x="2199132" y="128654"/>
                </a:cubicBezTo>
                <a:lnTo>
                  <a:pt x="2199132" y="771770"/>
                </a:lnTo>
                <a:lnTo>
                  <a:pt x="2199132" y="771770"/>
                </a:lnTo>
                <a:lnTo>
                  <a:pt x="0" y="771770"/>
                </a:lnTo>
                <a:lnTo>
                  <a:pt x="0" y="771770"/>
                </a:lnTo>
                <a:lnTo>
                  <a:pt x="0" y="128654"/>
                </a:lnTo>
                <a:cubicBezTo>
                  <a:pt x="0" y="57600"/>
                  <a:pt x="57600" y="0"/>
                  <a:pt x="128654" y="0"/>
                </a:cubicBez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68161" tIns="68161" rIns="68161" bIns="30480" spcCol="1270" anchor="ctr"/>
          <a:lstStyle/>
          <a:p>
            <a:pPr algn="ctr" defTabSz="71120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b="1"/>
              <a:t>Maintain a global perspective</a:t>
            </a:r>
            <a:endParaRPr lang="tr-TR"/>
          </a:p>
        </p:txBody>
      </p:sp>
      <p:grpSp>
        <p:nvGrpSpPr>
          <p:cNvPr id="38931" name="Group 38930">
            <a:extLst>
              <a:ext uri="{FF2B5EF4-FFF2-40B4-BE49-F238E27FC236}">
                <a16:creationId xmlns:a16="http://schemas.microsoft.com/office/drawing/2014/main" id="{80ABEDB3-3B01-B040-B963-328711DD6BEE}"/>
              </a:ext>
            </a:extLst>
          </p:cNvPr>
          <p:cNvGrpSpPr>
            <a:grpSpLocks/>
          </p:cNvGrpSpPr>
          <p:nvPr/>
        </p:nvGrpSpPr>
        <p:grpSpPr bwMode="auto">
          <a:xfrm>
            <a:off x="1828800" y="1879601"/>
            <a:ext cx="8458200" cy="771525"/>
            <a:chOff x="304800" y="1879597"/>
            <a:chExt cx="8458200" cy="771770"/>
          </a:xfrm>
        </p:grpSpPr>
        <p:sp>
          <p:nvSpPr>
            <p:cNvPr id="31" name="Straight Connector 30">
              <a:extLst>
                <a:ext uri="{FF2B5EF4-FFF2-40B4-BE49-F238E27FC236}">
                  <a16:creationId xmlns:a16="http://schemas.microsoft.com/office/drawing/2014/main" id="{82782BA4-BDE9-BD4E-AFF8-BF78C216CF14}"/>
                </a:ext>
              </a:extLst>
            </p:cNvPr>
            <p:cNvSpPr/>
            <p:nvPr/>
          </p:nvSpPr>
          <p:spPr>
            <a:xfrm>
              <a:off x="304800" y="2651367"/>
              <a:ext cx="8458200" cy="0"/>
            </a:xfrm>
            <a:prstGeom prst="line">
              <a:avLst/>
            </a:prstGeom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918" name="Freeform 38917">
              <a:extLst>
                <a:ext uri="{FF2B5EF4-FFF2-40B4-BE49-F238E27FC236}">
                  <a16:creationId xmlns:a16="http://schemas.microsoft.com/office/drawing/2014/main" id="{A76555A9-9809-1641-BE86-91FCE611F308}"/>
                </a:ext>
              </a:extLst>
            </p:cNvPr>
            <p:cNvSpPr/>
            <p:nvPr/>
          </p:nvSpPr>
          <p:spPr>
            <a:xfrm>
              <a:off x="2503488" y="1879597"/>
              <a:ext cx="6259512" cy="771770"/>
            </a:xfrm>
            <a:custGeom>
              <a:avLst/>
              <a:gdLst>
                <a:gd name="connsiteX0" fmla="*/ 0 w 6259068"/>
                <a:gd name="connsiteY0" fmla="*/ 0 h 771770"/>
                <a:gd name="connsiteX1" fmla="*/ 6259068 w 6259068"/>
                <a:gd name="connsiteY1" fmla="*/ 0 h 771770"/>
                <a:gd name="connsiteX2" fmla="*/ 6259068 w 6259068"/>
                <a:gd name="connsiteY2" fmla="*/ 771770 h 771770"/>
                <a:gd name="connsiteX3" fmla="*/ 0 w 6259068"/>
                <a:gd name="connsiteY3" fmla="*/ 771770 h 771770"/>
                <a:gd name="connsiteX4" fmla="*/ 0 w 6259068"/>
                <a:gd name="connsiteY4" fmla="*/ 0 h 77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068" h="771770">
                  <a:moveTo>
                    <a:pt x="0" y="0"/>
                  </a:moveTo>
                  <a:lnTo>
                    <a:pt x="6259068" y="0"/>
                  </a:lnTo>
                  <a:lnTo>
                    <a:pt x="6259068" y="771770"/>
                  </a:lnTo>
                  <a:lnTo>
                    <a:pt x="0" y="77177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lIns="30480" tIns="30480" rIns="30480" bIns="30480" spcCol="1270" anchor="b"/>
            <a:lstStyle/>
            <a:p>
              <a:pPr defTabSz="7112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/>
                <a:t>Think about risks that may arise in the future; establish contingency plans</a:t>
              </a:r>
              <a:endParaRPr lang="tr-TR"/>
            </a:p>
          </p:txBody>
        </p:sp>
      </p:grpSp>
      <p:sp>
        <p:nvSpPr>
          <p:cNvPr id="38919" name="Freeform 38918">
            <a:extLst>
              <a:ext uri="{FF2B5EF4-FFF2-40B4-BE49-F238E27FC236}">
                <a16:creationId xmlns:a16="http://schemas.microsoft.com/office/drawing/2014/main" id="{28BC95D9-AF82-9F4E-9B16-0FDD0561886A}"/>
              </a:ext>
            </a:extLst>
          </p:cNvPr>
          <p:cNvSpPr/>
          <p:nvPr/>
        </p:nvSpPr>
        <p:spPr>
          <a:xfrm>
            <a:off x="1828800" y="1879601"/>
            <a:ext cx="2198688" cy="771525"/>
          </a:xfrm>
          <a:custGeom>
            <a:avLst/>
            <a:gdLst>
              <a:gd name="connsiteX0" fmla="*/ 128654 w 2199132"/>
              <a:gd name="connsiteY0" fmla="*/ 0 h 771770"/>
              <a:gd name="connsiteX1" fmla="*/ 2070478 w 2199132"/>
              <a:gd name="connsiteY1" fmla="*/ 0 h 771770"/>
              <a:gd name="connsiteX2" fmla="*/ 2199132 w 2199132"/>
              <a:gd name="connsiteY2" fmla="*/ 128654 h 771770"/>
              <a:gd name="connsiteX3" fmla="*/ 2199132 w 2199132"/>
              <a:gd name="connsiteY3" fmla="*/ 771770 h 771770"/>
              <a:gd name="connsiteX4" fmla="*/ 2199132 w 2199132"/>
              <a:gd name="connsiteY4" fmla="*/ 771770 h 771770"/>
              <a:gd name="connsiteX5" fmla="*/ 0 w 2199132"/>
              <a:gd name="connsiteY5" fmla="*/ 771770 h 771770"/>
              <a:gd name="connsiteX6" fmla="*/ 0 w 2199132"/>
              <a:gd name="connsiteY6" fmla="*/ 771770 h 771770"/>
              <a:gd name="connsiteX7" fmla="*/ 0 w 2199132"/>
              <a:gd name="connsiteY7" fmla="*/ 128654 h 771770"/>
              <a:gd name="connsiteX8" fmla="*/ 128654 w 2199132"/>
              <a:gd name="connsiteY8" fmla="*/ 0 h 77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99132" h="771770">
                <a:moveTo>
                  <a:pt x="128654" y="0"/>
                </a:moveTo>
                <a:lnTo>
                  <a:pt x="2070478" y="0"/>
                </a:lnTo>
                <a:cubicBezTo>
                  <a:pt x="2141532" y="0"/>
                  <a:pt x="2199132" y="57600"/>
                  <a:pt x="2199132" y="128654"/>
                </a:cubicBezTo>
                <a:lnTo>
                  <a:pt x="2199132" y="771770"/>
                </a:lnTo>
                <a:lnTo>
                  <a:pt x="2199132" y="771770"/>
                </a:lnTo>
                <a:lnTo>
                  <a:pt x="0" y="771770"/>
                </a:lnTo>
                <a:lnTo>
                  <a:pt x="0" y="771770"/>
                </a:lnTo>
                <a:lnTo>
                  <a:pt x="0" y="128654"/>
                </a:lnTo>
                <a:cubicBezTo>
                  <a:pt x="0" y="57600"/>
                  <a:pt x="57600" y="0"/>
                  <a:pt x="128654" y="0"/>
                </a:cubicBez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68161" tIns="68161" rIns="68161" bIns="30480" spcCol="1270" anchor="ctr"/>
          <a:lstStyle/>
          <a:p>
            <a:pPr algn="ctr" defTabSz="71120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b="1"/>
              <a:t>Take a forward-looking view</a:t>
            </a:r>
            <a:endParaRPr lang="tr-TR"/>
          </a:p>
        </p:txBody>
      </p:sp>
      <p:grpSp>
        <p:nvGrpSpPr>
          <p:cNvPr id="38932" name="Group 38931">
            <a:extLst>
              <a:ext uri="{FF2B5EF4-FFF2-40B4-BE49-F238E27FC236}">
                <a16:creationId xmlns:a16="http://schemas.microsoft.com/office/drawing/2014/main" id="{A4286483-DAD4-A241-86F5-B7ABCCECC58B}"/>
              </a:ext>
            </a:extLst>
          </p:cNvPr>
          <p:cNvGrpSpPr>
            <a:grpSpLocks/>
          </p:cNvGrpSpPr>
          <p:nvPr/>
        </p:nvGrpSpPr>
        <p:grpSpPr bwMode="auto">
          <a:xfrm>
            <a:off x="1828800" y="2689226"/>
            <a:ext cx="8458200" cy="773113"/>
            <a:chOff x="304800" y="2689956"/>
            <a:chExt cx="8458200" cy="771770"/>
          </a:xfrm>
        </p:grpSpPr>
        <p:sp>
          <p:nvSpPr>
            <p:cNvPr id="30" name="Straight Connector 29">
              <a:extLst>
                <a:ext uri="{FF2B5EF4-FFF2-40B4-BE49-F238E27FC236}">
                  <a16:creationId xmlns:a16="http://schemas.microsoft.com/office/drawing/2014/main" id="{005BE3EA-292D-D744-89FD-A52A49417DB9}"/>
                </a:ext>
              </a:extLst>
            </p:cNvPr>
            <p:cNvSpPr/>
            <p:nvPr/>
          </p:nvSpPr>
          <p:spPr>
            <a:xfrm>
              <a:off x="304800" y="3461726"/>
              <a:ext cx="8458200" cy="0"/>
            </a:xfrm>
            <a:prstGeom prst="line">
              <a:avLst/>
            </a:prstGeom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920" name="Freeform 38919">
              <a:extLst>
                <a:ext uri="{FF2B5EF4-FFF2-40B4-BE49-F238E27FC236}">
                  <a16:creationId xmlns:a16="http://schemas.microsoft.com/office/drawing/2014/main" id="{B3C0AE90-896E-794A-B9D4-6291371A660B}"/>
                </a:ext>
              </a:extLst>
            </p:cNvPr>
            <p:cNvSpPr/>
            <p:nvPr/>
          </p:nvSpPr>
          <p:spPr>
            <a:xfrm>
              <a:off x="2503488" y="2689956"/>
              <a:ext cx="6259512" cy="771770"/>
            </a:xfrm>
            <a:custGeom>
              <a:avLst/>
              <a:gdLst>
                <a:gd name="connsiteX0" fmla="*/ 0 w 6259068"/>
                <a:gd name="connsiteY0" fmla="*/ 0 h 771770"/>
                <a:gd name="connsiteX1" fmla="*/ 6259068 w 6259068"/>
                <a:gd name="connsiteY1" fmla="*/ 0 h 771770"/>
                <a:gd name="connsiteX2" fmla="*/ 6259068 w 6259068"/>
                <a:gd name="connsiteY2" fmla="*/ 771770 h 771770"/>
                <a:gd name="connsiteX3" fmla="*/ 0 w 6259068"/>
                <a:gd name="connsiteY3" fmla="*/ 771770 h 771770"/>
                <a:gd name="connsiteX4" fmla="*/ 0 w 6259068"/>
                <a:gd name="connsiteY4" fmla="*/ 0 h 77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068" h="771770">
                  <a:moveTo>
                    <a:pt x="0" y="0"/>
                  </a:moveTo>
                  <a:lnTo>
                    <a:pt x="6259068" y="0"/>
                  </a:lnTo>
                  <a:lnTo>
                    <a:pt x="6259068" y="771770"/>
                  </a:lnTo>
                  <a:lnTo>
                    <a:pt x="0" y="77177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lIns="30480" tIns="30480" rIns="30480" bIns="30480" spcCol="1270" anchor="b"/>
            <a:lstStyle/>
            <a:p>
              <a:pPr defTabSz="7112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/>
                <a:t>Encourage all stakeholders and users to point out risks at any time</a:t>
              </a:r>
              <a:endParaRPr lang="tr-TR"/>
            </a:p>
          </p:txBody>
        </p:sp>
      </p:grpSp>
      <p:sp>
        <p:nvSpPr>
          <p:cNvPr id="38921" name="Freeform 38920">
            <a:extLst>
              <a:ext uri="{FF2B5EF4-FFF2-40B4-BE49-F238E27FC236}">
                <a16:creationId xmlns:a16="http://schemas.microsoft.com/office/drawing/2014/main" id="{FAEC6277-C96B-3644-8FBA-A35BCB79D2D5}"/>
              </a:ext>
            </a:extLst>
          </p:cNvPr>
          <p:cNvSpPr/>
          <p:nvPr/>
        </p:nvSpPr>
        <p:spPr>
          <a:xfrm>
            <a:off x="1828800" y="2689226"/>
            <a:ext cx="2198688" cy="773113"/>
          </a:xfrm>
          <a:custGeom>
            <a:avLst/>
            <a:gdLst>
              <a:gd name="connsiteX0" fmla="*/ 128654 w 2199132"/>
              <a:gd name="connsiteY0" fmla="*/ 0 h 771770"/>
              <a:gd name="connsiteX1" fmla="*/ 2070478 w 2199132"/>
              <a:gd name="connsiteY1" fmla="*/ 0 h 771770"/>
              <a:gd name="connsiteX2" fmla="*/ 2199132 w 2199132"/>
              <a:gd name="connsiteY2" fmla="*/ 128654 h 771770"/>
              <a:gd name="connsiteX3" fmla="*/ 2199132 w 2199132"/>
              <a:gd name="connsiteY3" fmla="*/ 771770 h 771770"/>
              <a:gd name="connsiteX4" fmla="*/ 2199132 w 2199132"/>
              <a:gd name="connsiteY4" fmla="*/ 771770 h 771770"/>
              <a:gd name="connsiteX5" fmla="*/ 0 w 2199132"/>
              <a:gd name="connsiteY5" fmla="*/ 771770 h 771770"/>
              <a:gd name="connsiteX6" fmla="*/ 0 w 2199132"/>
              <a:gd name="connsiteY6" fmla="*/ 771770 h 771770"/>
              <a:gd name="connsiteX7" fmla="*/ 0 w 2199132"/>
              <a:gd name="connsiteY7" fmla="*/ 128654 h 771770"/>
              <a:gd name="connsiteX8" fmla="*/ 128654 w 2199132"/>
              <a:gd name="connsiteY8" fmla="*/ 0 h 77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99132" h="771770">
                <a:moveTo>
                  <a:pt x="128654" y="0"/>
                </a:moveTo>
                <a:lnTo>
                  <a:pt x="2070478" y="0"/>
                </a:lnTo>
                <a:cubicBezTo>
                  <a:pt x="2141532" y="0"/>
                  <a:pt x="2199132" y="57600"/>
                  <a:pt x="2199132" y="128654"/>
                </a:cubicBezTo>
                <a:lnTo>
                  <a:pt x="2199132" y="771770"/>
                </a:lnTo>
                <a:lnTo>
                  <a:pt x="2199132" y="771770"/>
                </a:lnTo>
                <a:lnTo>
                  <a:pt x="0" y="771770"/>
                </a:lnTo>
                <a:lnTo>
                  <a:pt x="0" y="771770"/>
                </a:lnTo>
                <a:lnTo>
                  <a:pt x="0" y="128654"/>
                </a:lnTo>
                <a:cubicBezTo>
                  <a:pt x="0" y="57600"/>
                  <a:pt x="57600" y="0"/>
                  <a:pt x="128654" y="0"/>
                </a:cubicBez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68161" tIns="68161" rIns="68161" bIns="30480" spcCol="1270" anchor="ctr"/>
          <a:lstStyle/>
          <a:p>
            <a:pPr algn="ctr" defTabSz="71120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b="1"/>
              <a:t>Encourage open communication</a:t>
            </a:r>
            <a:endParaRPr lang="tr-TR"/>
          </a:p>
        </p:txBody>
      </p:sp>
      <p:grpSp>
        <p:nvGrpSpPr>
          <p:cNvPr id="38933" name="Group 38932">
            <a:extLst>
              <a:ext uri="{FF2B5EF4-FFF2-40B4-BE49-F238E27FC236}">
                <a16:creationId xmlns:a16="http://schemas.microsoft.com/office/drawing/2014/main" id="{1A53B75E-80BB-CB49-A186-5C40C5D79915}"/>
              </a:ext>
            </a:extLst>
          </p:cNvPr>
          <p:cNvGrpSpPr>
            <a:grpSpLocks/>
          </p:cNvGrpSpPr>
          <p:nvPr/>
        </p:nvGrpSpPr>
        <p:grpSpPr bwMode="auto">
          <a:xfrm>
            <a:off x="1828800" y="3500439"/>
            <a:ext cx="8458200" cy="771525"/>
            <a:chOff x="304800" y="3500314"/>
            <a:chExt cx="8458200" cy="771771"/>
          </a:xfrm>
        </p:grpSpPr>
        <p:sp>
          <p:nvSpPr>
            <p:cNvPr id="29" name="Straight Connector 28">
              <a:extLst>
                <a:ext uri="{FF2B5EF4-FFF2-40B4-BE49-F238E27FC236}">
                  <a16:creationId xmlns:a16="http://schemas.microsoft.com/office/drawing/2014/main" id="{2069D3EF-3E5A-A944-96E2-2560D351EF6C}"/>
                </a:ext>
              </a:extLst>
            </p:cNvPr>
            <p:cNvSpPr/>
            <p:nvPr/>
          </p:nvSpPr>
          <p:spPr>
            <a:xfrm>
              <a:off x="304800" y="4272085"/>
              <a:ext cx="8458200" cy="0"/>
            </a:xfrm>
            <a:prstGeom prst="line">
              <a:avLst/>
            </a:prstGeom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922" name="Freeform 38921">
              <a:extLst>
                <a:ext uri="{FF2B5EF4-FFF2-40B4-BE49-F238E27FC236}">
                  <a16:creationId xmlns:a16="http://schemas.microsoft.com/office/drawing/2014/main" id="{73FE0D24-A870-F541-86E8-6DDF4B796F87}"/>
                </a:ext>
              </a:extLst>
            </p:cNvPr>
            <p:cNvSpPr/>
            <p:nvPr/>
          </p:nvSpPr>
          <p:spPr>
            <a:xfrm>
              <a:off x="2503488" y="3500314"/>
              <a:ext cx="6259512" cy="771771"/>
            </a:xfrm>
            <a:custGeom>
              <a:avLst/>
              <a:gdLst>
                <a:gd name="connsiteX0" fmla="*/ 0 w 6259068"/>
                <a:gd name="connsiteY0" fmla="*/ 0 h 771770"/>
                <a:gd name="connsiteX1" fmla="*/ 6259068 w 6259068"/>
                <a:gd name="connsiteY1" fmla="*/ 0 h 771770"/>
                <a:gd name="connsiteX2" fmla="*/ 6259068 w 6259068"/>
                <a:gd name="connsiteY2" fmla="*/ 771770 h 771770"/>
                <a:gd name="connsiteX3" fmla="*/ 0 w 6259068"/>
                <a:gd name="connsiteY3" fmla="*/ 771770 h 771770"/>
                <a:gd name="connsiteX4" fmla="*/ 0 w 6259068"/>
                <a:gd name="connsiteY4" fmla="*/ 0 h 77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068" h="771770">
                  <a:moveTo>
                    <a:pt x="0" y="0"/>
                  </a:moveTo>
                  <a:lnTo>
                    <a:pt x="6259068" y="0"/>
                  </a:lnTo>
                  <a:lnTo>
                    <a:pt x="6259068" y="771770"/>
                  </a:lnTo>
                  <a:lnTo>
                    <a:pt x="0" y="77177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lIns="30480" tIns="30480" rIns="30480" bIns="30480" spcCol="1270" anchor="b"/>
            <a:lstStyle/>
            <a:p>
              <a:pPr defTabSz="7112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/>
                <a:t>Integrate the consideration of risk into the software process</a:t>
              </a:r>
              <a:endParaRPr lang="tr-TR"/>
            </a:p>
          </p:txBody>
        </p:sp>
      </p:grpSp>
      <p:sp>
        <p:nvSpPr>
          <p:cNvPr id="38923" name="Freeform 38922">
            <a:extLst>
              <a:ext uri="{FF2B5EF4-FFF2-40B4-BE49-F238E27FC236}">
                <a16:creationId xmlns:a16="http://schemas.microsoft.com/office/drawing/2014/main" id="{CA436D0F-3FD5-DD43-983F-0FA87AF38D09}"/>
              </a:ext>
            </a:extLst>
          </p:cNvPr>
          <p:cNvSpPr/>
          <p:nvPr/>
        </p:nvSpPr>
        <p:spPr>
          <a:xfrm>
            <a:off x="1828800" y="3500439"/>
            <a:ext cx="2198688" cy="771525"/>
          </a:xfrm>
          <a:custGeom>
            <a:avLst/>
            <a:gdLst>
              <a:gd name="connsiteX0" fmla="*/ 128654 w 2199132"/>
              <a:gd name="connsiteY0" fmla="*/ 0 h 771770"/>
              <a:gd name="connsiteX1" fmla="*/ 2070478 w 2199132"/>
              <a:gd name="connsiteY1" fmla="*/ 0 h 771770"/>
              <a:gd name="connsiteX2" fmla="*/ 2199132 w 2199132"/>
              <a:gd name="connsiteY2" fmla="*/ 128654 h 771770"/>
              <a:gd name="connsiteX3" fmla="*/ 2199132 w 2199132"/>
              <a:gd name="connsiteY3" fmla="*/ 771770 h 771770"/>
              <a:gd name="connsiteX4" fmla="*/ 2199132 w 2199132"/>
              <a:gd name="connsiteY4" fmla="*/ 771770 h 771770"/>
              <a:gd name="connsiteX5" fmla="*/ 0 w 2199132"/>
              <a:gd name="connsiteY5" fmla="*/ 771770 h 771770"/>
              <a:gd name="connsiteX6" fmla="*/ 0 w 2199132"/>
              <a:gd name="connsiteY6" fmla="*/ 771770 h 771770"/>
              <a:gd name="connsiteX7" fmla="*/ 0 w 2199132"/>
              <a:gd name="connsiteY7" fmla="*/ 128654 h 771770"/>
              <a:gd name="connsiteX8" fmla="*/ 128654 w 2199132"/>
              <a:gd name="connsiteY8" fmla="*/ 0 h 77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99132" h="771770">
                <a:moveTo>
                  <a:pt x="128654" y="0"/>
                </a:moveTo>
                <a:lnTo>
                  <a:pt x="2070478" y="0"/>
                </a:lnTo>
                <a:cubicBezTo>
                  <a:pt x="2141532" y="0"/>
                  <a:pt x="2199132" y="57600"/>
                  <a:pt x="2199132" y="128654"/>
                </a:cubicBezTo>
                <a:lnTo>
                  <a:pt x="2199132" y="771770"/>
                </a:lnTo>
                <a:lnTo>
                  <a:pt x="2199132" y="771770"/>
                </a:lnTo>
                <a:lnTo>
                  <a:pt x="0" y="771770"/>
                </a:lnTo>
                <a:lnTo>
                  <a:pt x="0" y="771770"/>
                </a:lnTo>
                <a:lnTo>
                  <a:pt x="0" y="128654"/>
                </a:lnTo>
                <a:cubicBezTo>
                  <a:pt x="0" y="57600"/>
                  <a:pt x="57600" y="0"/>
                  <a:pt x="128654" y="0"/>
                </a:cubicBez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68161" tIns="68161" rIns="68161" bIns="30480" spcCol="1270" anchor="ctr"/>
          <a:lstStyle/>
          <a:p>
            <a:pPr algn="ctr" defTabSz="71120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b="1"/>
              <a:t>Integrate risk management</a:t>
            </a:r>
            <a:endParaRPr lang="tr-TR"/>
          </a:p>
        </p:txBody>
      </p:sp>
      <p:grpSp>
        <p:nvGrpSpPr>
          <p:cNvPr id="38934" name="Group 38933">
            <a:extLst>
              <a:ext uri="{FF2B5EF4-FFF2-40B4-BE49-F238E27FC236}">
                <a16:creationId xmlns:a16="http://schemas.microsoft.com/office/drawing/2014/main" id="{2D0E35C9-E38A-EE4A-94C2-53103C920960}"/>
              </a:ext>
            </a:extLst>
          </p:cNvPr>
          <p:cNvGrpSpPr>
            <a:grpSpLocks/>
          </p:cNvGrpSpPr>
          <p:nvPr/>
        </p:nvGrpSpPr>
        <p:grpSpPr bwMode="auto">
          <a:xfrm>
            <a:off x="1828800" y="4310063"/>
            <a:ext cx="8458200" cy="773112"/>
            <a:chOff x="304800" y="4310673"/>
            <a:chExt cx="8458200" cy="771770"/>
          </a:xfrm>
        </p:grpSpPr>
        <p:sp>
          <p:nvSpPr>
            <p:cNvPr id="28" name="Straight Connector 27">
              <a:extLst>
                <a:ext uri="{FF2B5EF4-FFF2-40B4-BE49-F238E27FC236}">
                  <a16:creationId xmlns:a16="http://schemas.microsoft.com/office/drawing/2014/main" id="{1ABA0EED-5296-1C4D-97D6-11106B32B276}"/>
                </a:ext>
              </a:extLst>
            </p:cNvPr>
            <p:cNvSpPr/>
            <p:nvPr/>
          </p:nvSpPr>
          <p:spPr>
            <a:xfrm>
              <a:off x="304800" y="5082443"/>
              <a:ext cx="8458200" cy="0"/>
            </a:xfrm>
            <a:prstGeom prst="line">
              <a:avLst/>
            </a:prstGeom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924" name="Freeform 38923">
              <a:extLst>
                <a:ext uri="{FF2B5EF4-FFF2-40B4-BE49-F238E27FC236}">
                  <a16:creationId xmlns:a16="http://schemas.microsoft.com/office/drawing/2014/main" id="{E4488889-408E-A64B-9784-D7D4C7ECDCD7}"/>
                </a:ext>
              </a:extLst>
            </p:cNvPr>
            <p:cNvSpPr/>
            <p:nvPr/>
          </p:nvSpPr>
          <p:spPr>
            <a:xfrm>
              <a:off x="2503488" y="4310673"/>
              <a:ext cx="6259512" cy="771770"/>
            </a:xfrm>
            <a:custGeom>
              <a:avLst/>
              <a:gdLst>
                <a:gd name="connsiteX0" fmla="*/ 0 w 6259068"/>
                <a:gd name="connsiteY0" fmla="*/ 0 h 771770"/>
                <a:gd name="connsiteX1" fmla="*/ 6259068 w 6259068"/>
                <a:gd name="connsiteY1" fmla="*/ 0 h 771770"/>
                <a:gd name="connsiteX2" fmla="*/ 6259068 w 6259068"/>
                <a:gd name="connsiteY2" fmla="*/ 771770 h 771770"/>
                <a:gd name="connsiteX3" fmla="*/ 0 w 6259068"/>
                <a:gd name="connsiteY3" fmla="*/ 771770 h 771770"/>
                <a:gd name="connsiteX4" fmla="*/ 0 w 6259068"/>
                <a:gd name="connsiteY4" fmla="*/ 0 h 77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068" h="771770">
                  <a:moveTo>
                    <a:pt x="0" y="0"/>
                  </a:moveTo>
                  <a:lnTo>
                    <a:pt x="6259068" y="0"/>
                  </a:lnTo>
                  <a:lnTo>
                    <a:pt x="6259068" y="771770"/>
                  </a:lnTo>
                  <a:lnTo>
                    <a:pt x="0" y="77177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lIns="30480" tIns="30480" rIns="30480" bIns="30480" spcCol="1270" anchor="b"/>
            <a:lstStyle/>
            <a:p>
              <a:pPr defTabSz="7112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/>
                <a:t>Modify identified risks as more becomes known and add new risks as better insight is achieved</a:t>
              </a:r>
              <a:endParaRPr lang="tr-TR"/>
            </a:p>
          </p:txBody>
        </p:sp>
      </p:grpSp>
      <p:sp>
        <p:nvSpPr>
          <p:cNvPr id="38925" name="Freeform 38924">
            <a:extLst>
              <a:ext uri="{FF2B5EF4-FFF2-40B4-BE49-F238E27FC236}">
                <a16:creationId xmlns:a16="http://schemas.microsoft.com/office/drawing/2014/main" id="{92F47777-1F29-174C-A3FC-433A103C2538}"/>
              </a:ext>
            </a:extLst>
          </p:cNvPr>
          <p:cNvSpPr/>
          <p:nvPr/>
        </p:nvSpPr>
        <p:spPr>
          <a:xfrm>
            <a:off x="1828800" y="4310063"/>
            <a:ext cx="2198688" cy="773112"/>
          </a:xfrm>
          <a:custGeom>
            <a:avLst/>
            <a:gdLst>
              <a:gd name="connsiteX0" fmla="*/ 128654 w 2199132"/>
              <a:gd name="connsiteY0" fmla="*/ 0 h 771770"/>
              <a:gd name="connsiteX1" fmla="*/ 2070478 w 2199132"/>
              <a:gd name="connsiteY1" fmla="*/ 0 h 771770"/>
              <a:gd name="connsiteX2" fmla="*/ 2199132 w 2199132"/>
              <a:gd name="connsiteY2" fmla="*/ 128654 h 771770"/>
              <a:gd name="connsiteX3" fmla="*/ 2199132 w 2199132"/>
              <a:gd name="connsiteY3" fmla="*/ 771770 h 771770"/>
              <a:gd name="connsiteX4" fmla="*/ 2199132 w 2199132"/>
              <a:gd name="connsiteY4" fmla="*/ 771770 h 771770"/>
              <a:gd name="connsiteX5" fmla="*/ 0 w 2199132"/>
              <a:gd name="connsiteY5" fmla="*/ 771770 h 771770"/>
              <a:gd name="connsiteX6" fmla="*/ 0 w 2199132"/>
              <a:gd name="connsiteY6" fmla="*/ 771770 h 771770"/>
              <a:gd name="connsiteX7" fmla="*/ 0 w 2199132"/>
              <a:gd name="connsiteY7" fmla="*/ 128654 h 771770"/>
              <a:gd name="connsiteX8" fmla="*/ 128654 w 2199132"/>
              <a:gd name="connsiteY8" fmla="*/ 0 h 77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99132" h="771770">
                <a:moveTo>
                  <a:pt x="128654" y="0"/>
                </a:moveTo>
                <a:lnTo>
                  <a:pt x="2070478" y="0"/>
                </a:lnTo>
                <a:cubicBezTo>
                  <a:pt x="2141532" y="0"/>
                  <a:pt x="2199132" y="57600"/>
                  <a:pt x="2199132" y="128654"/>
                </a:cubicBezTo>
                <a:lnTo>
                  <a:pt x="2199132" y="771770"/>
                </a:lnTo>
                <a:lnTo>
                  <a:pt x="2199132" y="771770"/>
                </a:lnTo>
                <a:lnTo>
                  <a:pt x="0" y="771770"/>
                </a:lnTo>
                <a:lnTo>
                  <a:pt x="0" y="771770"/>
                </a:lnTo>
                <a:lnTo>
                  <a:pt x="0" y="128654"/>
                </a:lnTo>
                <a:cubicBezTo>
                  <a:pt x="0" y="57600"/>
                  <a:pt x="57600" y="0"/>
                  <a:pt x="128654" y="0"/>
                </a:cubicBez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68161" tIns="68161" rIns="68161" bIns="30480" spcCol="1270" anchor="ctr"/>
          <a:lstStyle/>
          <a:p>
            <a:pPr algn="ctr" defTabSz="71120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b="1"/>
              <a:t>Emphasize a continuous process of risk management</a:t>
            </a:r>
            <a:endParaRPr lang="tr-TR"/>
          </a:p>
        </p:txBody>
      </p:sp>
      <p:grpSp>
        <p:nvGrpSpPr>
          <p:cNvPr id="38935" name="Group 38934">
            <a:extLst>
              <a:ext uri="{FF2B5EF4-FFF2-40B4-BE49-F238E27FC236}">
                <a16:creationId xmlns:a16="http://schemas.microsoft.com/office/drawing/2014/main" id="{E93C28D0-789C-6A4D-81AB-128508503772}"/>
              </a:ext>
            </a:extLst>
          </p:cNvPr>
          <p:cNvGrpSpPr>
            <a:grpSpLocks/>
          </p:cNvGrpSpPr>
          <p:nvPr/>
        </p:nvGrpSpPr>
        <p:grpSpPr bwMode="auto">
          <a:xfrm>
            <a:off x="1828800" y="5121276"/>
            <a:ext cx="8458200" cy="771525"/>
            <a:chOff x="304800" y="5121032"/>
            <a:chExt cx="8458200" cy="771770"/>
          </a:xfrm>
        </p:grpSpPr>
        <p:sp>
          <p:nvSpPr>
            <p:cNvPr id="27" name="Straight Connector 26">
              <a:extLst>
                <a:ext uri="{FF2B5EF4-FFF2-40B4-BE49-F238E27FC236}">
                  <a16:creationId xmlns:a16="http://schemas.microsoft.com/office/drawing/2014/main" id="{4B41C14C-A769-DC49-92BE-36055E0502AF}"/>
                </a:ext>
              </a:extLst>
            </p:cNvPr>
            <p:cNvSpPr/>
            <p:nvPr/>
          </p:nvSpPr>
          <p:spPr>
            <a:xfrm>
              <a:off x="304800" y="5892802"/>
              <a:ext cx="8458200" cy="0"/>
            </a:xfrm>
            <a:prstGeom prst="line">
              <a:avLst/>
            </a:prstGeom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926" name="Freeform 38925">
              <a:extLst>
                <a:ext uri="{FF2B5EF4-FFF2-40B4-BE49-F238E27FC236}">
                  <a16:creationId xmlns:a16="http://schemas.microsoft.com/office/drawing/2014/main" id="{04F4C86E-58E6-424A-A1AE-239B915AAC75}"/>
                </a:ext>
              </a:extLst>
            </p:cNvPr>
            <p:cNvSpPr/>
            <p:nvPr/>
          </p:nvSpPr>
          <p:spPr>
            <a:xfrm>
              <a:off x="2503488" y="5121032"/>
              <a:ext cx="6259512" cy="771770"/>
            </a:xfrm>
            <a:custGeom>
              <a:avLst/>
              <a:gdLst>
                <a:gd name="connsiteX0" fmla="*/ 0 w 6259068"/>
                <a:gd name="connsiteY0" fmla="*/ 0 h 771770"/>
                <a:gd name="connsiteX1" fmla="*/ 6259068 w 6259068"/>
                <a:gd name="connsiteY1" fmla="*/ 0 h 771770"/>
                <a:gd name="connsiteX2" fmla="*/ 6259068 w 6259068"/>
                <a:gd name="connsiteY2" fmla="*/ 771770 h 771770"/>
                <a:gd name="connsiteX3" fmla="*/ 0 w 6259068"/>
                <a:gd name="connsiteY3" fmla="*/ 771770 h 771770"/>
                <a:gd name="connsiteX4" fmla="*/ 0 w 6259068"/>
                <a:gd name="connsiteY4" fmla="*/ 0 h 77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068" h="771770">
                  <a:moveTo>
                    <a:pt x="0" y="0"/>
                  </a:moveTo>
                  <a:lnTo>
                    <a:pt x="6259068" y="0"/>
                  </a:lnTo>
                  <a:lnTo>
                    <a:pt x="6259068" y="771770"/>
                  </a:lnTo>
                  <a:lnTo>
                    <a:pt x="0" y="77177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lIns="30480" tIns="30480" rIns="30480" bIns="30480" spcCol="1270" anchor="b"/>
            <a:lstStyle/>
            <a:p>
              <a:pPr defTabSz="7112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/>
                <a:t>A shared vision by all stakeholders facilitates better risk identification and assessment</a:t>
              </a:r>
              <a:endParaRPr lang="tr-TR"/>
            </a:p>
          </p:txBody>
        </p:sp>
      </p:grpSp>
      <p:sp>
        <p:nvSpPr>
          <p:cNvPr id="38927" name="Freeform 38926">
            <a:extLst>
              <a:ext uri="{FF2B5EF4-FFF2-40B4-BE49-F238E27FC236}">
                <a16:creationId xmlns:a16="http://schemas.microsoft.com/office/drawing/2014/main" id="{12D13497-1029-1E4C-941C-61719CDC3903}"/>
              </a:ext>
            </a:extLst>
          </p:cNvPr>
          <p:cNvSpPr/>
          <p:nvPr/>
        </p:nvSpPr>
        <p:spPr>
          <a:xfrm>
            <a:off x="1828800" y="5121276"/>
            <a:ext cx="2198688" cy="771525"/>
          </a:xfrm>
          <a:custGeom>
            <a:avLst/>
            <a:gdLst>
              <a:gd name="connsiteX0" fmla="*/ 128654 w 2199132"/>
              <a:gd name="connsiteY0" fmla="*/ 0 h 771770"/>
              <a:gd name="connsiteX1" fmla="*/ 2070478 w 2199132"/>
              <a:gd name="connsiteY1" fmla="*/ 0 h 771770"/>
              <a:gd name="connsiteX2" fmla="*/ 2199132 w 2199132"/>
              <a:gd name="connsiteY2" fmla="*/ 128654 h 771770"/>
              <a:gd name="connsiteX3" fmla="*/ 2199132 w 2199132"/>
              <a:gd name="connsiteY3" fmla="*/ 771770 h 771770"/>
              <a:gd name="connsiteX4" fmla="*/ 2199132 w 2199132"/>
              <a:gd name="connsiteY4" fmla="*/ 771770 h 771770"/>
              <a:gd name="connsiteX5" fmla="*/ 0 w 2199132"/>
              <a:gd name="connsiteY5" fmla="*/ 771770 h 771770"/>
              <a:gd name="connsiteX6" fmla="*/ 0 w 2199132"/>
              <a:gd name="connsiteY6" fmla="*/ 771770 h 771770"/>
              <a:gd name="connsiteX7" fmla="*/ 0 w 2199132"/>
              <a:gd name="connsiteY7" fmla="*/ 128654 h 771770"/>
              <a:gd name="connsiteX8" fmla="*/ 128654 w 2199132"/>
              <a:gd name="connsiteY8" fmla="*/ 0 h 77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99132" h="771770">
                <a:moveTo>
                  <a:pt x="128654" y="0"/>
                </a:moveTo>
                <a:lnTo>
                  <a:pt x="2070478" y="0"/>
                </a:lnTo>
                <a:cubicBezTo>
                  <a:pt x="2141532" y="0"/>
                  <a:pt x="2199132" y="57600"/>
                  <a:pt x="2199132" y="128654"/>
                </a:cubicBezTo>
                <a:lnTo>
                  <a:pt x="2199132" y="771770"/>
                </a:lnTo>
                <a:lnTo>
                  <a:pt x="2199132" y="771770"/>
                </a:lnTo>
                <a:lnTo>
                  <a:pt x="0" y="771770"/>
                </a:lnTo>
                <a:lnTo>
                  <a:pt x="0" y="771770"/>
                </a:lnTo>
                <a:lnTo>
                  <a:pt x="0" y="128654"/>
                </a:lnTo>
                <a:cubicBezTo>
                  <a:pt x="0" y="57600"/>
                  <a:pt x="57600" y="0"/>
                  <a:pt x="128654" y="0"/>
                </a:cubicBez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68161" tIns="68161" rIns="68161" bIns="30480" spcCol="1270" anchor="ctr"/>
          <a:lstStyle/>
          <a:p>
            <a:pPr algn="ctr" defTabSz="71120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b="1"/>
              <a:t>Develop a shared product vision</a:t>
            </a:r>
            <a:endParaRPr lang="tr-TR"/>
          </a:p>
        </p:txBody>
      </p:sp>
      <p:grpSp>
        <p:nvGrpSpPr>
          <p:cNvPr id="38936" name="Group 38935">
            <a:extLst>
              <a:ext uri="{FF2B5EF4-FFF2-40B4-BE49-F238E27FC236}">
                <a16:creationId xmlns:a16="http://schemas.microsoft.com/office/drawing/2014/main" id="{E1B5F5C1-5C5B-CF47-93F1-7B146D4EF09C}"/>
              </a:ext>
            </a:extLst>
          </p:cNvPr>
          <p:cNvGrpSpPr>
            <a:grpSpLocks/>
          </p:cNvGrpSpPr>
          <p:nvPr/>
        </p:nvGrpSpPr>
        <p:grpSpPr bwMode="auto">
          <a:xfrm>
            <a:off x="1828800" y="5930901"/>
            <a:ext cx="8458200" cy="771525"/>
            <a:chOff x="304800" y="5931391"/>
            <a:chExt cx="8458200" cy="771770"/>
          </a:xfrm>
        </p:grpSpPr>
        <p:sp>
          <p:nvSpPr>
            <p:cNvPr id="26" name="Straight Connector 25">
              <a:extLst>
                <a:ext uri="{FF2B5EF4-FFF2-40B4-BE49-F238E27FC236}">
                  <a16:creationId xmlns:a16="http://schemas.microsoft.com/office/drawing/2014/main" id="{7131EED5-E503-364E-BBE1-D95BFD156E4A}"/>
                </a:ext>
              </a:extLst>
            </p:cNvPr>
            <p:cNvSpPr/>
            <p:nvPr/>
          </p:nvSpPr>
          <p:spPr>
            <a:xfrm>
              <a:off x="304800" y="6703161"/>
              <a:ext cx="8458200" cy="0"/>
            </a:xfrm>
            <a:prstGeom prst="line">
              <a:avLst/>
            </a:prstGeom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928" name="Freeform 38927">
              <a:extLst>
                <a:ext uri="{FF2B5EF4-FFF2-40B4-BE49-F238E27FC236}">
                  <a16:creationId xmlns:a16="http://schemas.microsoft.com/office/drawing/2014/main" id="{FE4DE0E9-8A6D-1A41-8CD8-8409D2F91EC5}"/>
                </a:ext>
              </a:extLst>
            </p:cNvPr>
            <p:cNvSpPr/>
            <p:nvPr/>
          </p:nvSpPr>
          <p:spPr>
            <a:xfrm>
              <a:off x="2503488" y="5931391"/>
              <a:ext cx="6259512" cy="771770"/>
            </a:xfrm>
            <a:custGeom>
              <a:avLst/>
              <a:gdLst>
                <a:gd name="connsiteX0" fmla="*/ 0 w 6259068"/>
                <a:gd name="connsiteY0" fmla="*/ 0 h 771770"/>
                <a:gd name="connsiteX1" fmla="*/ 6259068 w 6259068"/>
                <a:gd name="connsiteY1" fmla="*/ 0 h 771770"/>
                <a:gd name="connsiteX2" fmla="*/ 6259068 w 6259068"/>
                <a:gd name="connsiteY2" fmla="*/ 771770 h 771770"/>
                <a:gd name="connsiteX3" fmla="*/ 0 w 6259068"/>
                <a:gd name="connsiteY3" fmla="*/ 771770 h 771770"/>
                <a:gd name="connsiteX4" fmla="*/ 0 w 6259068"/>
                <a:gd name="connsiteY4" fmla="*/ 0 h 77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068" h="771770">
                  <a:moveTo>
                    <a:pt x="0" y="0"/>
                  </a:moveTo>
                  <a:lnTo>
                    <a:pt x="6259068" y="0"/>
                  </a:lnTo>
                  <a:lnTo>
                    <a:pt x="6259068" y="771770"/>
                  </a:lnTo>
                  <a:lnTo>
                    <a:pt x="0" y="77177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lIns="30480" tIns="30480" rIns="30480" bIns="30480" spcCol="1270" anchor="b"/>
            <a:lstStyle/>
            <a:p>
              <a:pPr defTabSz="711200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/>
                <a:t>Pool the skills and experience of all stakeholders when conducting risk management activities</a:t>
              </a:r>
              <a:endParaRPr lang="tr-TR"/>
            </a:p>
          </p:txBody>
        </p:sp>
      </p:grpSp>
      <p:sp>
        <p:nvSpPr>
          <p:cNvPr id="38929" name="Freeform 38928">
            <a:extLst>
              <a:ext uri="{FF2B5EF4-FFF2-40B4-BE49-F238E27FC236}">
                <a16:creationId xmlns:a16="http://schemas.microsoft.com/office/drawing/2014/main" id="{AF41E815-CA33-8C4B-8F5C-7C53B4FA3490}"/>
              </a:ext>
            </a:extLst>
          </p:cNvPr>
          <p:cNvSpPr/>
          <p:nvPr/>
        </p:nvSpPr>
        <p:spPr>
          <a:xfrm>
            <a:off x="1828800" y="5930901"/>
            <a:ext cx="2198688" cy="771525"/>
          </a:xfrm>
          <a:custGeom>
            <a:avLst/>
            <a:gdLst>
              <a:gd name="connsiteX0" fmla="*/ 128654 w 2199132"/>
              <a:gd name="connsiteY0" fmla="*/ 0 h 771770"/>
              <a:gd name="connsiteX1" fmla="*/ 2070478 w 2199132"/>
              <a:gd name="connsiteY1" fmla="*/ 0 h 771770"/>
              <a:gd name="connsiteX2" fmla="*/ 2199132 w 2199132"/>
              <a:gd name="connsiteY2" fmla="*/ 128654 h 771770"/>
              <a:gd name="connsiteX3" fmla="*/ 2199132 w 2199132"/>
              <a:gd name="connsiteY3" fmla="*/ 771770 h 771770"/>
              <a:gd name="connsiteX4" fmla="*/ 2199132 w 2199132"/>
              <a:gd name="connsiteY4" fmla="*/ 771770 h 771770"/>
              <a:gd name="connsiteX5" fmla="*/ 0 w 2199132"/>
              <a:gd name="connsiteY5" fmla="*/ 771770 h 771770"/>
              <a:gd name="connsiteX6" fmla="*/ 0 w 2199132"/>
              <a:gd name="connsiteY6" fmla="*/ 771770 h 771770"/>
              <a:gd name="connsiteX7" fmla="*/ 0 w 2199132"/>
              <a:gd name="connsiteY7" fmla="*/ 128654 h 771770"/>
              <a:gd name="connsiteX8" fmla="*/ 128654 w 2199132"/>
              <a:gd name="connsiteY8" fmla="*/ 0 h 77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99132" h="771770">
                <a:moveTo>
                  <a:pt x="128654" y="0"/>
                </a:moveTo>
                <a:lnTo>
                  <a:pt x="2070478" y="0"/>
                </a:lnTo>
                <a:cubicBezTo>
                  <a:pt x="2141532" y="0"/>
                  <a:pt x="2199132" y="57600"/>
                  <a:pt x="2199132" y="128654"/>
                </a:cubicBezTo>
                <a:lnTo>
                  <a:pt x="2199132" y="771770"/>
                </a:lnTo>
                <a:lnTo>
                  <a:pt x="2199132" y="771770"/>
                </a:lnTo>
                <a:lnTo>
                  <a:pt x="0" y="771770"/>
                </a:lnTo>
                <a:lnTo>
                  <a:pt x="0" y="771770"/>
                </a:lnTo>
                <a:lnTo>
                  <a:pt x="0" y="128654"/>
                </a:lnTo>
                <a:cubicBezTo>
                  <a:pt x="0" y="57600"/>
                  <a:pt x="57600" y="0"/>
                  <a:pt x="128654" y="0"/>
                </a:cubicBez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68161" tIns="68161" rIns="68161" bIns="30480" spcCol="1270" anchor="ctr"/>
          <a:lstStyle/>
          <a:p>
            <a:pPr algn="ctr" defTabSz="711200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b="1"/>
              <a:t>Encourage teamwork when managing risk</a:t>
            </a:r>
            <a:endParaRPr lang="tr-T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8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89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8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8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8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8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38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7" grpId="0" animBg="1"/>
      <p:bldP spid="38919" grpId="0" animBg="1"/>
      <p:bldP spid="38921" grpId="0" animBg="1"/>
      <p:bldP spid="38923" grpId="0" animBg="1"/>
      <p:bldP spid="38925" grpId="0" animBg="1"/>
      <p:bldP spid="38927" grpId="0" animBg="1"/>
      <p:bldP spid="38929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2">
            <a:extLst>
              <a:ext uri="{FF2B5EF4-FFF2-40B4-BE49-F238E27FC236}">
                <a16:creationId xmlns:a16="http://schemas.microsoft.com/office/drawing/2014/main" id="{B30C7467-CFE7-2440-B96D-CA5EDDF8EE8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tr-TR"/>
              <a:t>Summary</a:t>
            </a: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1">
              <a:lumMod val="100000"/>
              <a:lumOff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964" name="Rectangle 3">
            <a:extLst>
              <a:ext uri="{FF2B5EF4-FFF2-40B4-BE49-F238E27FC236}">
                <a16:creationId xmlns:a16="http://schemas.microsoft.com/office/drawing/2014/main" id="{E9538AE1-062A-914E-93AC-16A577356EB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eaLnBrk="1" hangingPunct="1"/>
            <a:r>
              <a:rPr lang="en-US" altLang="tr-TR" sz="2400"/>
              <a:t>Whenever much is riding on a software project, common sense dictates risk analysis</a:t>
            </a:r>
          </a:p>
          <a:p>
            <a:pPr lvl="1" eaLnBrk="1" hangingPunct="1"/>
            <a:r>
              <a:rPr lang="en-US" altLang="tr-TR"/>
              <a:t>Yet, most project managers do it informally and superficially, if at all</a:t>
            </a:r>
          </a:p>
          <a:p>
            <a:pPr eaLnBrk="1" hangingPunct="1"/>
            <a:r>
              <a:rPr lang="en-US" altLang="tr-TR" sz="2400"/>
              <a:t>However, the time spent in risk management results in</a:t>
            </a:r>
          </a:p>
          <a:p>
            <a:pPr lvl="1" eaLnBrk="1" hangingPunct="1"/>
            <a:r>
              <a:rPr lang="en-US" altLang="tr-TR" u="sng"/>
              <a:t>Less upheaval</a:t>
            </a:r>
            <a:r>
              <a:rPr lang="en-US" altLang="tr-TR"/>
              <a:t> during the project</a:t>
            </a:r>
          </a:p>
          <a:p>
            <a:pPr lvl="1" eaLnBrk="1" hangingPunct="1"/>
            <a:r>
              <a:rPr lang="en-US" altLang="tr-TR"/>
              <a:t>A </a:t>
            </a:r>
            <a:r>
              <a:rPr lang="en-US" altLang="tr-TR" u="sng"/>
              <a:t>greater ability</a:t>
            </a:r>
            <a:r>
              <a:rPr lang="en-US" altLang="tr-TR"/>
              <a:t> to track and control a project</a:t>
            </a:r>
          </a:p>
          <a:p>
            <a:pPr lvl="1" eaLnBrk="1" hangingPunct="1"/>
            <a:r>
              <a:rPr lang="en-US" altLang="tr-TR"/>
              <a:t>The </a:t>
            </a:r>
            <a:r>
              <a:rPr lang="en-US" altLang="tr-TR" u="sng"/>
              <a:t>confidence</a:t>
            </a:r>
            <a:r>
              <a:rPr lang="en-US" altLang="tr-TR"/>
              <a:t> that comes with planning for problems before they occur</a:t>
            </a:r>
          </a:p>
          <a:p>
            <a:pPr eaLnBrk="1" hangingPunct="1"/>
            <a:r>
              <a:rPr lang="en-US" altLang="tr-TR" sz="2400"/>
              <a:t>Risk management can absorb a significant amount of the project planning effort…but the effort is worth it</a:t>
            </a:r>
          </a:p>
          <a:p>
            <a:pPr lvl="1" eaLnBrk="1" hangingPunct="1"/>
            <a:endParaRPr lang="en-US" altLang="tr-TR"/>
          </a:p>
        </p:txBody>
      </p:sp>
      <p:sp>
        <p:nvSpPr>
          <p:cNvPr id="40962" name="Slide Number Placeholder 5">
            <a:extLst>
              <a:ext uri="{FF2B5EF4-FFF2-40B4-BE49-F238E27FC236}">
                <a16:creationId xmlns:a16="http://schemas.microsoft.com/office/drawing/2014/main" id="{9D35CF93-F9DA-2041-9909-7C5310B7E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1182" y="6356350"/>
            <a:ext cx="1929384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fld id="{C3266B2D-E846-F348-A5D3-B0D883B59330}" type="slidenum">
              <a:rPr lang="en-US" altLang="tr-TR" sz="1800">
                <a:solidFill>
                  <a:schemeClr val="tx1">
                    <a:alpha val="80000"/>
                  </a:schemeClr>
                </a:solidFill>
              </a:rPr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33</a:t>
            </a:fld>
            <a:endParaRPr lang="en-US" altLang="tr-TR" sz="1800">
              <a:solidFill>
                <a:schemeClr val="tx1">
                  <a:alpha val="80000"/>
                </a:schemeClr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0" name="Title 1">
            <a:extLst>
              <a:ext uri="{FF2B5EF4-FFF2-40B4-BE49-F238E27FC236}">
                <a16:creationId xmlns:a16="http://schemas.microsoft.com/office/drawing/2014/main" id="{AE63B5EC-87C2-0E47-B35B-650E71FC6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altLang="tr-TR" sz="6000">
                <a:solidFill>
                  <a:schemeClr val="bg1"/>
                </a:solidFill>
              </a:rPr>
              <a:t>What Is Software Risk?</a:t>
            </a:r>
            <a:endParaRPr lang="tr-TR" altLang="tr-TR" sz="6000">
              <a:solidFill>
                <a:schemeClr val="bg1"/>
              </a:solidFill>
            </a:endParaRPr>
          </a:p>
        </p:txBody>
      </p:sp>
      <p:sp>
        <p:nvSpPr>
          <p:cNvPr id="7172" name="Slide Number Placeholder 3">
            <a:extLst>
              <a:ext uri="{FF2B5EF4-FFF2-40B4-BE49-F238E27FC236}">
                <a16:creationId xmlns:a16="http://schemas.microsoft.com/office/drawing/2014/main" id="{7142FF0F-4797-1343-9351-4D8F78230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fld id="{3B79D850-1914-EB4A-8F87-81A028067DD4}" type="slidenum">
              <a:rPr lang="en-US" altLang="tr-TR" sz="1800"/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4</a:t>
            </a:fld>
            <a:endParaRPr lang="en-US" altLang="tr-TR" sz="1800"/>
          </a:p>
        </p:txBody>
      </p:sp>
      <p:graphicFrame>
        <p:nvGraphicFramePr>
          <p:cNvPr id="7174" name="Content Placeholder 2">
            <a:extLst>
              <a:ext uri="{FF2B5EF4-FFF2-40B4-BE49-F238E27FC236}">
                <a16:creationId xmlns:a16="http://schemas.microsoft.com/office/drawing/2014/main" id="{D56184D0-420B-4BB9-B43D-9F9F214C47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5782259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94" name="Title 1">
            <a:extLst>
              <a:ext uri="{FF2B5EF4-FFF2-40B4-BE49-F238E27FC236}">
                <a16:creationId xmlns:a16="http://schemas.microsoft.com/office/drawing/2014/main" id="{8C4D28F6-99B3-D04C-83E1-6663B0631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tr-TR" altLang="tr-TR" sz="6000">
                <a:solidFill>
                  <a:schemeClr val="bg1"/>
                </a:solidFill>
              </a:rPr>
              <a:t>Types of software risks</a:t>
            </a:r>
          </a:p>
        </p:txBody>
      </p:sp>
      <p:sp>
        <p:nvSpPr>
          <p:cNvPr id="8196" name="Slide Number Placeholder 3">
            <a:extLst>
              <a:ext uri="{FF2B5EF4-FFF2-40B4-BE49-F238E27FC236}">
                <a16:creationId xmlns:a16="http://schemas.microsoft.com/office/drawing/2014/main" id="{D84E21AA-2FD7-4B40-BEE5-2D6A9A40A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fld id="{DC32AB6B-9D25-8B4A-9A4C-E2C1469C11C4}" type="slidenum">
              <a:rPr lang="en-US" altLang="tr-TR" sz="1800"/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5</a:t>
            </a:fld>
            <a:endParaRPr lang="en-US" altLang="tr-TR" sz="1800"/>
          </a:p>
        </p:txBody>
      </p:sp>
      <p:graphicFrame>
        <p:nvGraphicFramePr>
          <p:cNvPr id="8198" name="Content Placeholder 2">
            <a:extLst>
              <a:ext uri="{FF2B5EF4-FFF2-40B4-BE49-F238E27FC236}">
                <a16:creationId xmlns:a16="http://schemas.microsoft.com/office/drawing/2014/main" id="{BFA0D8BF-8080-4F88-96FB-F5CFC2FDF5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6241299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19" name="Rectangle 2">
            <a:extLst>
              <a:ext uri="{FF2B5EF4-FFF2-40B4-BE49-F238E27FC236}">
                <a16:creationId xmlns:a16="http://schemas.microsoft.com/office/drawing/2014/main" id="{C3A928D3-D2D6-A145-AC26-5A9A1A2CE3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51145" y="245382"/>
            <a:ext cx="4840010" cy="1807305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tr-TR"/>
              <a:t>Definition of Risk</a:t>
            </a:r>
          </a:p>
        </p:txBody>
      </p:sp>
      <p:pic>
        <p:nvPicPr>
          <p:cNvPr id="9222" name="Picture 9221" descr="Checkmate in a chess game">
            <a:extLst>
              <a:ext uri="{FF2B5EF4-FFF2-40B4-BE49-F238E27FC236}">
                <a16:creationId xmlns:a16="http://schemas.microsoft.com/office/drawing/2014/main" id="{DE668BBE-F17E-4E0F-ACD7-AF7B2430FE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32" r="20275" b="1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9220" name="Rectangle 3">
            <a:extLst>
              <a:ext uri="{FF2B5EF4-FFF2-40B4-BE49-F238E27FC236}">
                <a16:creationId xmlns:a16="http://schemas.microsoft.com/office/drawing/2014/main" id="{0F2AAA81-8EAA-D74D-93AB-03AED1D4017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051146" y="1772683"/>
            <a:ext cx="6048323" cy="4404280"/>
          </a:xfrm>
        </p:spPr>
        <p:txBody>
          <a:bodyPr vert="horz" lIns="91440" tIns="45720" rIns="91440" bIns="45720" rtlCol="0" anchor="t">
            <a:noAutofit/>
          </a:bodyPr>
          <a:lstStyle/>
          <a:p>
            <a:pPr eaLnBrk="1" hangingPunct="1"/>
            <a:r>
              <a:rPr lang="en-US" altLang="tr-TR" sz="2000"/>
              <a:t>A risk is a potential problem – it might happen and it might not</a:t>
            </a:r>
            <a:endParaRPr lang="en-US" altLang="tr-TR" sz="2000">
              <a:cs typeface="Calibri"/>
            </a:endParaRPr>
          </a:p>
          <a:p>
            <a:pPr eaLnBrk="1" hangingPunct="1"/>
            <a:r>
              <a:rPr lang="en-US" altLang="tr-TR" sz="2000"/>
              <a:t>Conceptual definition of risk</a:t>
            </a:r>
            <a:endParaRPr lang="en-US" altLang="tr-TR" sz="2000">
              <a:cs typeface="Calibri"/>
            </a:endParaRPr>
          </a:p>
          <a:p>
            <a:pPr lvl="1" eaLnBrk="1" hangingPunct="1"/>
            <a:r>
              <a:rPr lang="en-US" altLang="tr-TR" sz="2000"/>
              <a:t>Risk concerns future happenings</a:t>
            </a:r>
            <a:endParaRPr lang="en-US" altLang="tr-TR" sz="2000">
              <a:cs typeface="Calibri"/>
            </a:endParaRPr>
          </a:p>
          <a:p>
            <a:pPr lvl="1" eaLnBrk="1" hangingPunct="1"/>
            <a:r>
              <a:rPr lang="en-US" altLang="tr-TR" sz="2000"/>
              <a:t>Risk involves change in mind, opinion, actions, places, etc.</a:t>
            </a:r>
            <a:endParaRPr lang="en-US" altLang="tr-TR" sz="2000">
              <a:cs typeface="Calibri"/>
            </a:endParaRPr>
          </a:p>
          <a:p>
            <a:pPr lvl="1" eaLnBrk="1" hangingPunct="1"/>
            <a:r>
              <a:rPr lang="en-US" altLang="tr-TR" sz="2000"/>
              <a:t>Risk involves choice and the uncertainty that choice entails</a:t>
            </a:r>
            <a:endParaRPr lang="en-US" altLang="tr-TR" sz="2000">
              <a:cs typeface="Calibri"/>
            </a:endParaRPr>
          </a:p>
          <a:p>
            <a:pPr eaLnBrk="1" hangingPunct="1"/>
            <a:r>
              <a:rPr lang="en-US" altLang="tr-TR" sz="2000"/>
              <a:t>Two characteristics of risk</a:t>
            </a:r>
            <a:endParaRPr lang="en-US" altLang="tr-TR" sz="2000">
              <a:cs typeface="Calibri"/>
            </a:endParaRPr>
          </a:p>
          <a:p>
            <a:pPr lvl="1"/>
            <a:r>
              <a:rPr lang="en-US" altLang="tr-TR" sz="2000"/>
              <a:t>Uncertainty – the risk may or  may not happen, that is, there are no 100% risks (those, instead, are called constraints)</a:t>
            </a:r>
            <a:endParaRPr lang="en-US" altLang="tr-TR" sz="2000">
              <a:cs typeface="Calibri"/>
            </a:endParaRPr>
          </a:p>
          <a:p>
            <a:pPr lvl="1" eaLnBrk="1" hangingPunct="1"/>
            <a:r>
              <a:rPr lang="en-US" altLang="tr-TR" sz="2000"/>
              <a:t>Loss – the risk becomes a reality and unwanted consequences or losses occur</a:t>
            </a:r>
            <a:endParaRPr lang="en-US" altLang="tr-TR" sz="2000">
              <a:cs typeface="Calibri"/>
            </a:endParaRPr>
          </a:p>
          <a:p>
            <a:pPr lvl="1" eaLnBrk="1" hangingPunct="1"/>
            <a:endParaRPr lang="en-US" altLang="tr-TR" sz="2000">
              <a:cs typeface="Calibri"/>
            </a:endParaRPr>
          </a:p>
          <a:p>
            <a:pPr lvl="1" eaLnBrk="1" hangingPunct="1"/>
            <a:endParaRPr lang="en-US" altLang="tr-TR" sz="2000">
              <a:cs typeface="Calibri"/>
            </a:endParaRPr>
          </a:p>
        </p:txBody>
      </p:sp>
      <p:sp>
        <p:nvSpPr>
          <p:cNvPr id="9218" name="Slide Number Placeholder 5">
            <a:extLst>
              <a:ext uri="{FF2B5EF4-FFF2-40B4-BE49-F238E27FC236}">
                <a16:creationId xmlns:a16="http://schemas.microsoft.com/office/drawing/2014/main" id="{BFC74808-A7D4-7446-A013-6A76FFEC6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fld id="{E01643A1-1652-3A4E-A4EE-93189C51D826}" type="slidenum">
              <a:rPr lang="en-US" altLang="tr-TR" sz="1800"/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6</a:t>
            </a:fld>
            <a:endParaRPr lang="en-US" altLang="tr-TR"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3" name="Rectangle 2">
            <a:extLst>
              <a:ext uri="{FF2B5EF4-FFF2-40B4-BE49-F238E27FC236}">
                <a16:creationId xmlns:a16="http://schemas.microsoft.com/office/drawing/2014/main" id="{8C018745-B5C0-494F-871B-A10A44C7B3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tr-TR" sz="4700">
                <a:solidFill>
                  <a:schemeClr val="bg1"/>
                </a:solidFill>
              </a:rPr>
              <a:t>Risk Categorization – Approach #1</a:t>
            </a:r>
          </a:p>
        </p:txBody>
      </p:sp>
      <p:sp>
        <p:nvSpPr>
          <p:cNvPr id="10242" name="Slide Number Placeholder 5">
            <a:extLst>
              <a:ext uri="{FF2B5EF4-FFF2-40B4-BE49-F238E27FC236}">
                <a16:creationId xmlns:a16="http://schemas.microsoft.com/office/drawing/2014/main" id="{6C65E661-857E-CE4F-BF35-CD3733AD8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fld id="{5D87054E-900F-F448-B1F8-ADEA8B35BDEA}" type="slidenum">
              <a:rPr lang="en-US" altLang="tr-TR" sz="1800"/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7</a:t>
            </a:fld>
            <a:endParaRPr lang="en-US" altLang="tr-TR" sz="1800"/>
          </a:p>
        </p:txBody>
      </p:sp>
      <p:graphicFrame>
        <p:nvGraphicFramePr>
          <p:cNvPr id="10246" name="Rectangle 3">
            <a:extLst>
              <a:ext uri="{FF2B5EF4-FFF2-40B4-BE49-F238E27FC236}">
                <a16:creationId xmlns:a16="http://schemas.microsoft.com/office/drawing/2014/main" id="{58CC94B8-9D9F-4FC3-965A-7E6DEE4127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1207673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2">
            <a:extLst>
              <a:ext uri="{FF2B5EF4-FFF2-40B4-BE49-F238E27FC236}">
                <a16:creationId xmlns:a16="http://schemas.microsoft.com/office/drawing/2014/main" id="{FECE3C57-61DD-CF40-9FCC-A5D0679067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tr-TR" sz="3700"/>
              <a:t>Risk Categorization – Approach #1 (continued)</a:t>
            </a: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268" name="Rectangle 3">
            <a:extLst>
              <a:ext uri="{FF2B5EF4-FFF2-40B4-BE49-F238E27FC236}">
                <a16:creationId xmlns:a16="http://schemas.microsoft.com/office/drawing/2014/main" id="{237266DF-A678-2543-8B38-260B15E72D6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eaLnBrk="1" hangingPunct="1"/>
            <a:r>
              <a:rPr lang="en-US" altLang="tr-TR" sz="2400"/>
              <a:t>Sub-categories of Business risks </a:t>
            </a:r>
          </a:p>
          <a:p>
            <a:pPr lvl="1" eaLnBrk="1" hangingPunct="1"/>
            <a:r>
              <a:rPr lang="en-US" altLang="tr-TR" b="1"/>
              <a:t>Market risk</a:t>
            </a:r>
            <a:r>
              <a:rPr lang="en-US" altLang="tr-TR"/>
              <a:t> – building an excellent product or system that no one really wants</a:t>
            </a:r>
          </a:p>
          <a:p>
            <a:pPr lvl="1" eaLnBrk="1" hangingPunct="1"/>
            <a:r>
              <a:rPr lang="en-US" altLang="tr-TR" b="1"/>
              <a:t>Strategic risk</a:t>
            </a:r>
            <a:r>
              <a:rPr lang="en-US" altLang="tr-TR"/>
              <a:t> – building a product that no longer fits into the overall business strategy for the company</a:t>
            </a:r>
          </a:p>
          <a:p>
            <a:pPr lvl="1" eaLnBrk="1" hangingPunct="1"/>
            <a:r>
              <a:rPr lang="en-US" altLang="tr-TR" b="1"/>
              <a:t>Sales risk</a:t>
            </a:r>
            <a:r>
              <a:rPr lang="en-US" altLang="tr-TR"/>
              <a:t> – building a product that the sales force doesn't understand how to sell</a:t>
            </a:r>
          </a:p>
          <a:p>
            <a:pPr lvl="1" eaLnBrk="1" hangingPunct="1"/>
            <a:r>
              <a:rPr lang="en-US" altLang="tr-TR" b="1"/>
              <a:t>Management risk</a:t>
            </a:r>
            <a:r>
              <a:rPr lang="en-US" altLang="tr-TR"/>
              <a:t> – losing the support of senior management due to a change in focus or a change in people</a:t>
            </a:r>
          </a:p>
          <a:p>
            <a:pPr lvl="1" eaLnBrk="1" hangingPunct="1"/>
            <a:r>
              <a:rPr lang="en-US" altLang="tr-TR" b="1"/>
              <a:t>Budget risk</a:t>
            </a:r>
            <a:r>
              <a:rPr lang="en-US" altLang="tr-TR"/>
              <a:t> – losing budgetary or personnel commitment</a:t>
            </a:r>
          </a:p>
          <a:p>
            <a:pPr lvl="1" eaLnBrk="1" hangingPunct="1">
              <a:buFontTx/>
              <a:buNone/>
            </a:pPr>
            <a:endParaRPr lang="en-US" altLang="tr-TR"/>
          </a:p>
        </p:txBody>
      </p:sp>
      <p:sp>
        <p:nvSpPr>
          <p:cNvPr id="11266" name="Slide Number Placeholder 5">
            <a:extLst>
              <a:ext uri="{FF2B5EF4-FFF2-40B4-BE49-F238E27FC236}">
                <a16:creationId xmlns:a16="http://schemas.microsoft.com/office/drawing/2014/main" id="{39B9D2AF-07D9-2C40-B76F-2A930D8B3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91182" y="6356350"/>
            <a:ext cx="1929384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fld id="{35D69A33-D8E5-F248-904A-80A2C573D0A9}" type="slidenum">
              <a:rPr lang="en-US" altLang="tr-TR" sz="1800">
                <a:solidFill>
                  <a:schemeClr val="tx1">
                    <a:alpha val="80000"/>
                  </a:schemeClr>
                </a:solidFill>
              </a:rPr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8</a:t>
            </a:fld>
            <a:endParaRPr lang="en-US" altLang="tr-TR" sz="1800">
              <a:solidFill>
                <a:schemeClr val="tx1">
                  <a:alpha val="80000"/>
                </a:schemeClr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91" name="Rectangle 2">
            <a:extLst>
              <a:ext uri="{FF2B5EF4-FFF2-40B4-BE49-F238E27FC236}">
                <a16:creationId xmlns:a16="http://schemas.microsoft.com/office/drawing/2014/main" id="{5F79C784-5E72-244E-84E0-D0E0031992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tr-TR" sz="4700">
                <a:solidFill>
                  <a:schemeClr val="bg1"/>
                </a:solidFill>
              </a:rPr>
              <a:t>Risk Categorization – Approach #2</a:t>
            </a:r>
          </a:p>
        </p:txBody>
      </p:sp>
      <p:sp>
        <p:nvSpPr>
          <p:cNvPr id="12290" name="Slide Number Placeholder 5">
            <a:extLst>
              <a:ext uri="{FF2B5EF4-FFF2-40B4-BE49-F238E27FC236}">
                <a16:creationId xmlns:a16="http://schemas.microsoft.com/office/drawing/2014/main" id="{79F1F751-86E8-234E-ABD6-11512047C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Tx/>
              <a:buNone/>
            </a:pPr>
            <a:fld id="{F013DA7A-79A8-8F48-89A8-3656457B7211}" type="slidenum">
              <a:rPr lang="en-US" altLang="tr-TR" sz="1800"/>
              <a:pPr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FontTx/>
                <a:buNone/>
              </a:pPr>
              <a:t>9</a:t>
            </a:fld>
            <a:endParaRPr lang="en-US" altLang="tr-TR" sz="1800"/>
          </a:p>
        </p:txBody>
      </p:sp>
      <p:graphicFrame>
        <p:nvGraphicFramePr>
          <p:cNvPr id="12294" name="Rectangle 3">
            <a:extLst>
              <a:ext uri="{FF2B5EF4-FFF2-40B4-BE49-F238E27FC236}">
                <a16:creationId xmlns:a16="http://schemas.microsoft.com/office/drawing/2014/main" id="{0C440B30-291E-40F9-8FEE-8F13743A10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9929078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3A03DDA1224C542A683FF9332AE5FC7" ma:contentTypeVersion="4" ma:contentTypeDescription="Create a new document." ma:contentTypeScope="" ma:versionID="c164f8a8e01eadfdc74bc100309322dd">
  <xsd:schema xmlns:xsd="http://www.w3.org/2001/XMLSchema" xmlns:xs="http://www.w3.org/2001/XMLSchema" xmlns:p="http://schemas.microsoft.com/office/2006/metadata/properties" xmlns:ns2="8654d6a8-9f19-4d5e-856b-bdd82a1884aa" targetNamespace="http://schemas.microsoft.com/office/2006/metadata/properties" ma:root="true" ma:fieldsID="51f936f6cc34176be17b6f2d916febe0" ns2:_="">
    <xsd:import namespace="8654d6a8-9f19-4d5e-856b-bdd82a1884a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54d6a8-9f19-4d5e-856b-bdd82a1884a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9290D56-91B3-4157-B1DA-77A8B3D37FDA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08DDB21D-CEA3-455D-95F0-4C1B5BD388EF}"/>
</file>

<file path=customXml/itemProps3.xml><?xml version="1.0" encoding="utf-8"?>
<ds:datastoreItem xmlns:ds="http://schemas.openxmlformats.org/officeDocument/2006/customXml" ds:itemID="{BC7762C8-FD54-4362-A83B-7F89AF1F4D8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33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Office Theme</vt:lpstr>
      <vt:lpstr>  Risk Management     </vt:lpstr>
      <vt:lpstr>Project Risks</vt:lpstr>
      <vt:lpstr>Agenda</vt:lpstr>
      <vt:lpstr>What Is Software Risk?</vt:lpstr>
      <vt:lpstr>Types of software risks</vt:lpstr>
      <vt:lpstr>Definition of Risk</vt:lpstr>
      <vt:lpstr>Risk Categorization – Approach #1</vt:lpstr>
      <vt:lpstr>Risk Categorization – Approach #1 (continued)</vt:lpstr>
      <vt:lpstr>Risk Categorization – Approach #2</vt:lpstr>
      <vt:lpstr>Risk Management</vt:lpstr>
      <vt:lpstr>Reactive vs. Proactive Risk Strategies</vt:lpstr>
      <vt:lpstr>Steps for Risk Management</vt:lpstr>
      <vt:lpstr>Steps for Risk Management</vt:lpstr>
      <vt:lpstr>Risk Identification</vt:lpstr>
      <vt:lpstr>Background</vt:lpstr>
      <vt:lpstr>Risk Item Checklist</vt:lpstr>
      <vt:lpstr>Known and Predictable Risk Categories</vt:lpstr>
      <vt:lpstr>Recording Risk Information</vt:lpstr>
      <vt:lpstr>Risk Components and Drivers</vt:lpstr>
      <vt:lpstr>Risk Projection (Estimation)</vt:lpstr>
      <vt:lpstr>Background</vt:lpstr>
      <vt:lpstr>Risk Projection/Estimation Steps</vt:lpstr>
      <vt:lpstr>Contents of a Risk Table</vt:lpstr>
      <vt:lpstr>Developing a Risk Table</vt:lpstr>
      <vt:lpstr>Assessing Risk Impact</vt:lpstr>
      <vt:lpstr>Risk Mitigation, Monitoring, and Management</vt:lpstr>
      <vt:lpstr>Background</vt:lpstr>
      <vt:lpstr>Background (continued)</vt:lpstr>
      <vt:lpstr>Background (continued)</vt:lpstr>
      <vt:lpstr>Background (continued)</vt:lpstr>
      <vt:lpstr>The RMMM Plan</vt:lpstr>
      <vt:lpstr>Seven Principles of Risk Management</vt:lpstr>
      <vt:lpstr>Summary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Jay Tevis</dc:creator>
  <cp:revision>1</cp:revision>
  <dcterms:created xsi:type="dcterms:W3CDTF">2003-04-04T18:50:43Z</dcterms:created>
  <dcterms:modified xsi:type="dcterms:W3CDTF">2021-12-12T15:35:04Z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0x01010073A03DDA1224C542A683FF9332AE5FC7</vt:lpwstr>
  </property>
</Properties>
</file>

<file path=docProps/thumbnail.jpeg>
</file>